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6"/>
  </p:notesMasterIdLst>
  <p:sldIdLst>
    <p:sldId id="1644" r:id="rId5"/>
    <p:sldId id="1645" r:id="rId6"/>
    <p:sldId id="1646" r:id="rId7"/>
    <p:sldId id="1855" r:id="rId8"/>
    <p:sldId id="1649" r:id="rId9"/>
    <p:sldId id="1858" r:id="rId10"/>
    <p:sldId id="1857" r:id="rId11"/>
    <p:sldId id="1862" r:id="rId12"/>
    <p:sldId id="1658" r:id="rId13"/>
    <p:sldId id="1856" r:id="rId14"/>
    <p:sldId id="1872" r:id="rId15"/>
    <p:sldId id="1859" r:id="rId16"/>
    <p:sldId id="1860" r:id="rId17"/>
    <p:sldId id="1861" r:id="rId18"/>
    <p:sldId id="1663" r:id="rId19"/>
    <p:sldId id="1863" r:id="rId20"/>
    <p:sldId id="1664" r:id="rId21"/>
    <p:sldId id="1669" r:id="rId22"/>
    <p:sldId id="1864" r:id="rId23"/>
    <p:sldId id="1865" r:id="rId24"/>
    <p:sldId id="1866" r:id="rId25"/>
    <p:sldId id="1867" r:id="rId26"/>
    <p:sldId id="1868" r:id="rId27"/>
    <p:sldId id="1869" r:id="rId28"/>
    <p:sldId id="1874" r:id="rId29"/>
    <p:sldId id="1665" r:id="rId30"/>
    <p:sldId id="1666" r:id="rId31"/>
    <p:sldId id="1668" r:id="rId32"/>
    <p:sldId id="1871" r:id="rId33"/>
    <p:sldId id="1873" r:id="rId34"/>
    <p:sldId id="1876" r:id="rId35"/>
    <p:sldId id="1631" r:id="rId36"/>
    <p:sldId id="1634" r:id="rId37"/>
    <p:sldId id="1635" r:id="rId38"/>
    <p:sldId id="1636" r:id="rId39"/>
    <p:sldId id="1637" r:id="rId40"/>
    <p:sldId id="1638" r:id="rId41"/>
    <p:sldId id="1639" r:id="rId42"/>
    <p:sldId id="1640" r:id="rId43"/>
    <p:sldId id="1632" r:id="rId44"/>
    <p:sldId id="1633" r:id="rId45"/>
    <p:sldId id="1198" r:id="rId46"/>
    <p:sldId id="1467" r:id="rId47"/>
    <p:sldId id="1468" r:id="rId48"/>
    <p:sldId id="1469" r:id="rId49"/>
    <p:sldId id="1466" r:id="rId50"/>
    <p:sldId id="1470" r:id="rId51"/>
    <p:sldId id="1473" r:id="rId52"/>
    <p:sldId id="1471" r:id="rId53"/>
    <p:sldId id="1474" r:id="rId54"/>
    <p:sldId id="1475" r:id="rId55"/>
    <p:sldId id="1476" r:id="rId56"/>
    <p:sldId id="1480" r:id="rId57"/>
    <p:sldId id="1478" r:id="rId58"/>
    <p:sldId id="1477" r:id="rId59"/>
    <p:sldId id="1482" r:id="rId60"/>
    <p:sldId id="1481" r:id="rId61"/>
    <p:sldId id="1486" r:id="rId62"/>
    <p:sldId id="1483" r:id="rId63"/>
    <p:sldId id="1484" r:id="rId64"/>
    <p:sldId id="1489" r:id="rId65"/>
    <p:sldId id="1485" r:id="rId66"/>
    <p:sldId id="1487" r:id="rId67"/>
    <p:sldId id="1676" r:id="rId68"/>
    <p:sldId id="1488" r:id="rId69"/>
    <p:sldId id="1492" r:id="rId70"/>
    <p:sldId id="1677" r:id="rId71"/>
    <p:sldId id="1678" r:id="rId72"/>
    <p:sldId id="1493" r:id="rId73"/>
    <p:sldId id="1496" r:id="rId74"/>
    <p:sldId id="1497" r:id="rId75"/>
    <p:sldId id="1495" r:id="rId76"/>
    <p:sldId id="1507" r:id="rId77"/>
    <p:sldId id="1563" r:id="rId78"/>
    <p:sldId id="1498" r:id="rId79"/>
    <p:sldId id="1679" r:id="rId80"/>
    <p:sldId id="1680" r:id="rId81"/>
    <p:sldId id="1681" r:id="rId82"/>
    <p:sldId id="1505" r:id="rId83"/>
    <p:sldId id="1502" r:id="rId84"/>
    <p:sldId id="1509" r:id="rId85"/>
    <p:sldId id="1511" r:id="rId86"/>
    <p:sldId id="1513" r:id="rId87"/>
    <p:sldId id="1514" r:id="rId88"/>
    <p:sldId id="1506" r:id="rId89"/>
    <p:sldId id="1503" r:id="rId90"/>
    <p:sldId id="1851" r:id="rId91"/>
    <p:sldId id="1852" r:id="rId92"/>
    <p:sldId id="1516" r:id="rId93"/>
    <p:sldId id="1515" r:id="rId94"/>
    <p:sldId id="1517" r:id="rId95"/>
    <p:sldId id="1518" r:id="rId96"/>
    <p:sldId id="1519" r:id="rId97"/>
    <p:sldId id="1520" r:id="rId98"/>
    <p:sldId id="1521" r:id="rId99"/>
    <p:sldId id="1522" r:id="rId100"/>
    <p:sldId id="1523" r:id="rId101"/>
    <p:sldId id="1682" r:id="rId102"/>
    <p:sldId id="1683" r:id="rId103"/>
    <p:sldId id="1684" r:id="rId104"/>
    <p:sldId id="1525" r:id="rId105"/>
    <p:sldId id="1527" r:id="rId106"/>
    <p:sldId id="1537" r:id="rId107"/>
    <p:sldId id="1538" r:id="rId108"/>
    <p:sldId id="1533" r:id="rId109"/>
    <p:sldId id="1534" r:id="rId110"/>
    <p:sldId id="1846" r:id="rId111"/>
    <p:sldId id="1535" r:id="rId112"/>
    <p:sldId id="1847" r:id="rId113"/>
    <p:sldId id="1848" r:id="rId114"/>
    <p:sldId id="1849" r:id="rId115"/>
    <p:sldId id="1850" r:id="rId116"/>
    <p:sldId id="1845" r:id="rId117"/>
    <p:sldId id="1528" r:id="rId118"/>
    <p:sldId id="1532" r:id="rId119"/>
    <p:sldId id="1530" r:id="rId120"/>
    <p:sldId id="1531" r:id="rId121"/>
    <p:sldId id="1844" r:id="rId122"/>
    <p:sldId id="1539" r:id="rId123"/>
    <p:sldId id="1540" r:id="rId124"/>
    <p:sldId id="1541" r:id="rId125"/>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8CC4"/>
    <a:srgbClr val="19A6E7"/>
    <a:srgbClr val="1A40C0"/>
    <a:srgbClr val="389954"/>
    <a:srgbClr val="FFA984"/>
    <a:srgbClr val="660066"/>
    <a:srgbClr val="C0A523"/>
    <a:srgbClr val="246B1B"/>
    <a:srgbClr val="E4CF3D"/>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5BB7F-FCDE-3A46-A8EB-62A148496D2B}" v="1333" dt="2021-07-14T10:36:45.621"/>
    <p1510:client id="{4C0C853A-62D0-9A43-A365-7F6DF5EF18B5}" v="309" dt="2021-07-15T02:27:2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9" autoAdjust="0"/>
    <p:restoredTop sz="94645"/>
  </p:normalViewPr>
  <p:slideViewPr>
    <p:cSldViewPr snapToGrid="0" snapToObjects="1">
      <p:cViewPr varScale="1">
        <p:scale>
          <a:sx n="68" d="100"/>
          <a:sy n="68" d="100"/>
        </p:scale>
        <p:origin x="-629" y="-8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16"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15"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4C0C853A-62D0-9A43-A365-7F6DF5EF18B5}"/>
    <pc:docChg chg="undo custSel addSld delSld modSld sldOrd">
      <pc:chgData name="Stack Simplify" userId="30f9c473cae68561" providerId="LiveId" clId="{4C0C853A-62D0-9A43-A365-7F6DF5EF18B5}" dt="2021-07-15T02:27:27.503" v="1926" actId="1076"/>
      <pc:docMkLst>
        <pc:docMk/>
      </pc:docMkLst>
      <pc:sldChg chg="addSp delSp modSp mod">
        <pc:chgData name="Stack Simplify" userId="30f9c473cae68561" providerId="LiveId" clId="{4C0C853A-62D0-9A43-A365-7F6DF5EF18B5}" dt="2021-07-15T00:44:31.762" v="49"/>
        <pc:sldMkLst>
          <pc:docMk/>
          <pc:sldMk cId="2739888766" sldId="256"/>
        </pc:sldMkLst>
        <pc:spChg chg="mod">
          <ac:chgData name="Stack Simplify" userId="30f9c473cae68561" providerId="LiveId" clId="{4C0C853A-62D0-9A43-A365-7F6DF5EF18B5}" dt="2021-07-15T00:44:27.276" v="47" actId="207"/>
          <ac:spMkLst>
            <pc:docMk/>
            <pc:sldMk cId="2739888766" sldId="256"/>
            <ac:spMk id="2" creationId="{00000000-0000-0000-0000-000000000000}"/>
          </ac:spMkLst>
        </pc:spChg>
        <pc:spChg chg="mod">
          <ac:chgData name="Stack Simplify" userId="30f9c473cae68561" providerId="LiveId" clId="{4C0C853A-62D0-9A43-A365-7F6DF5EF18B5}" dt="2021-07-15T00:44:09.072" v="40" actId="1076"/>
          <ac:spMkLst>
            <pc:docMk/>
            <pc:sldMk cId="2739888766" sldId="256"/>
            <ac:spMk id="3" creationId="{00000000-0000-0000-0000-000000000000}"/>
          </ac:spMkLst>
        </pc:spChg>
        <pc:spChg chg="add del mod">
          <ac:chgData name="Stack Simplify" userId="30f9c473cae68561" providerId="LiveId" clId="{4C0C853A-62D0-9A43-A365-7F6DF5EF18B5}" dt="2021-07-15T00:44:31.762" v="49"/>
          <ac:spMkLst>
            <pc:docMk/>
            <pc:sldMk cId="2739888766" sldId="256"/>
            <ac:spMk id="4" creationId="{ABB67F3E-C03E-7D4C-9DE0-A459495ECEC3}"/>
          </ac:spMkLst>
        </pc:spChg>
      </pc:sldChg>
      <pc:sldChg chg="del">
        <pc:chgData name="Stack Simplify" userId="30f9c473cae68561" providerId="LiveId" clId="{4C0C853A-62D0-9A43-A365-7F6DF5EF18B5}" dt="2021-07-15T00:44:33.340" v="50" actId="2696"/>
        <pc:sldMkLst>
          <pc:docMk/>
          <pc:sldMk cId="3965326646" sldId="1512"/>
        </pc:sldMkLst>
      </pc:sldChg>
      <pc:sldChg chg="del">
        <pc:chgData name="Stack Simplify" userId="30f9c473cae68561" providerId="LiveId" clId="{4C0C853A-62D0-9A43-A365-7F6DF5EF18B5}" dt="2021-07-15T01:57:18.292" v="1856" actId="2696"/>
        <pc:sldMkLst>
          <pc:docMk/>
          <pc:sldMk cId="1145650890" sldId="1643"/>
        </pc:sldMkLst>
      </pc:sldChg>
      <pc:sldChg chg="del">
        <pc:chgData name="Stack Simplify" userId="30f9c473cae68561" providerId="LiveId" clId="{4C0C853A-62D0-9A43-A365-7F6DF5EF18B5}" dt="2021-07-15T01:17:31.323" v="907" actId="2696"/>
        <pc:sldMkLst>
          <pc:docMk/>
          <pc:sldMk cId="2308032613" sldId="1648"/>
        </pc:sldMkLst>
      </pc:sldChg>
      <pc:sldChg chg="addSp modSp mod">
        <pc:chgData name="Stack Simplify" userId="30f9c473cae68561" providerId="LiveId" clId="{4C0C853A-62D0-9A43-A365-7F6DF5EF18B5}" dt="2021-07-15T01:43:04.868" v="1596" actId="20577"/>
        <pc:sldMkLst>
          <pc:docMk/>
          <pc:sldMk cId="2743876482" sldId="1649"/>
        </pc:sldMkLst>
        <pc:spChg chg="add mod">
          <ac:chgData name="Stack Simplify" userId="30f9c473cae68561" providerId="LiveId" clId="{4C0C853A-62D0-9A43-A365-7F6DF5EF18B5}" dt="2021-07-15T01:43:04.868" v="1596" actId="20577"/>
          <ac:spMkLst>
            <pc:docMk/>
            <pc:sldMk cId="2743876482" sldId="1649"/>
            <ac:spMk id="12" creationId="{CE53A641-E132-FC49-BA9A-A52729C571BC}"/>
          </ac:spMkLst>
        </pc:spChg>
      </pc:sldChg>
      <pc:sldChg chg="del">
        <pc:chgData name="Stack Simplify" userId="30f9c473cae68561" providerId="LiveId" clId="{4C0C853A-62D0-9A43-A365-7F6DF5EF18B5}" dt="2021-07-15T01:18:26.793" v="909" actId="2696"/>
        <pc:sldMkLst>
          <pc:docMk/>
          <pc:sldMk cId="1616029702" sldId="1650"/>
        </pc:sldMkLst>
      </pc:sldChg>
      <pc:sldChg chg="del">
        <pc:chgData name="Stack Simplify" userId="30f9c473cae68561" providerId="LiveId" clId="{4C0C853A-62D0-9A43-A365-7F6DF5EF18B5}" dt="2021-07-15T01:18:37.202" v="911" actId="2696"/>
        <pc:sldMkLst>
          <pc:docMk/>
          <pc:sldMk cId="284710305" sldId="1651"/>
        </pc:sldMkLst>
      </pc:sldChg>
      <pc:sldChg chg="del">
        <pc:chgData name="Stack Simplify" userId="30f9c473cae68561" providerId="LiveId" clId="{4C0C853A-62D0-9A43-A365-7F6DF5EF18B5}" dt="2021-07-15T01:18:47.589" v="912" actId="2696"/>
        <pc:sldMkLst>
          <pc:docMk/>
          <pc:sldMk cId="3967836502" sldId="1653"/>
        </pc:sldMkLst>
      </pc:sldChg>
      <pc:sldChg chg="del">
        <pc:chgData name="Stack Simplify" userId="30f9c473cae68561" providerId="LiveId" clId="{4C0C853A-62D0-9A43-A365-7F6DF5EF18B5}" dt="2021-07-15T01:18:47.589" v="912" actId="2696"/>
        <pc:sldMkLst>
          <pc:docMk/>
          <pc:sldMk cId="473594856" sldId="1654"/>
        </pc:sldMkLst>
      </pc:sldChg>
      <pc:sldChg chg="addSp delSp modSp mod ord">
        <pc:chgData name="Stack Simplify" userId="30f9c473cae68561" providerId="LiveId" clId="{4C0C853A-62D0-9A43-A365-7F6DF5EF18B5}" dt="2021-07-15T01:48:17.879" v="1796" actId="207"/>
        <pc:sldMkLst>
          <pc:docMk/>
          <pc:sldMk cId="3214241146" sldId="1658"/>
        </pc:sldMkLst>
        <pc:spChg chg="add mod">
          <ac:chgData name="Stack Simplify" userId="30f9c473cae68561" providerId="LiveId" clId="{4C0C853A-62D0-9A43-A365-7F6DF5EF18B5}" dt="2021-07-15T01:48:00.581" v="1792" actId="207"/>
          <ac:spMkLst>
            <pc:docMk/>
            <pc:sldMk cId="3214241146" sldId="1658"/>
            <ac:spMk id="3" creationId="{32B77666-7D68-7640-8746-4251E32DDEC9}"/>
          </ac:spMkLst>
        </pc:spChg>
        <pc:spChg chg="add mod">
          <ac:chgData name="Stack Simplify" userId="30f9c473cae68561" providerId="LiveId" clId="{4C0C853A-62D0-9A43-A365-7F6DF5EF18B5}" dt="2021-07-15T01:47:56.432" v="1791" actId="113"/>
          <ac:spMkLst>
            <pc:docMk/>
            <pc:sldMk cId="3214241146" sldId="1658"/>
            <ac:spMk id="4" creationId="{9420B97E-BFB4-C547-8A19-EC10B0A9586D}"/>
          </ac:spMkLst>
        </pc:spChg>
        <pc:spChg chg="del">
          <ac:chgData name="Stack Simplify" userId="30f9c473cae68561" providerId="LiveId" clId="{4C0C853A-62D0-9A43-A365-7F6DF5EF18B5}" dt="2021-07-15T01:45:16.280" v="1599" actId="478"/>
          <ac:spMkLst>
            <pc:docMk/>
            <pc:sldMk cId="3214241146" sldId="1658"/>
            <ac:spMk id="5" creationId="{C7AF57AF-98D7-5446-8049-CD1D4BB4148D}"/>
          </ac:spMkLst>
        </pc:spChg>
        <pc:spChg chg="del">
          <ac:chgData name="Stack Simplify" userId="30f9c473cae68561" providerId="LiveId" clId="{4C0C853A-62D0-9A43-A365-7F6DF5EF18B5}" dt="2021-07-15T01:45:16.280" v="1599" actId="478"/>
          <ac:spMkLst>
            <pc:docMk/>
            <pc:sldMk cId="3214241146" sldId="1658"/>
            <ac:spMk id="7" creationId="{3800E199-9FE8-D746-8A96-68EAF491CF54}"/>
          </ac:spMkLst>
        </pc:spChg>
        <pc:spChg chg="add mod">
          <ac:chgData name="Stack Simplify" userId="30f9c473cae68561" providerId="LiveId" clId="{4C0C853A-62D0-9A43-A365-7F6DF5EF18B5}" dt="2021-07-15T01:48:05.585" v="1793" actId="207"/>
          <ac:spMkLst>
            <pc:docMk/>
            <pc:sldMk cId="3214241146" sldId="1658"/>
            <ac:spMk id="8" creationId="{BEB4A6B5-C72B-8F44-BDE2-3B623BBBBB9C}"/>
          </ac:spMkLst>
        </pc:spChg>
        <pc:spChg chg="add mod">
          <ac:chgData name="Stack Simplify" userId="30f9c473cae68561" providerId="LiveId" clId="{4C0C853A-62D0-9A43-A365-7F6DF5EF18B5}" dt="2021-07-15T01:48:08.336" v="1794" actId="207"/>
          <ac:spMkLst>
            <pc:docMk/>
            <pc:sldMk cId="3214241146" sldId="1658"/>
            <ac:spMk id="9" creationId="{4782980A-24F1-7F4A-8604-3D59142EFA72}"/>
          </ac:spMkLst>
        </pc:spChg>
        <pc:spChg chg="mod">
          <ac:chgData name="Stack Simplify" userId="30f9c473cae68561" providerId="LiveId" clId="{4C0C853A-62D0-9A43-A365-7F6DF5EF18B5}" dt="2021-07-15T01:47:45.652" v="1788" actId="1076"/>
          <ac:spMkLst>
            <pc:docMk/>
            <pc:sldMk cId="3214241146" sldId="1658"/>
            <ac:spMk id="10" creationId="{B626E982-0E12-DA4E-B2AB-F834320B9217}"/>
          </ac:spMkLst>
        </pc:spChg>
        <pc:spChg chg="add mod">
          <ac:chgData name="Stack Simplify" userId="30f9c473cae68561" providerId="LiveId" clId="{4C0C853A-62D0-9A43-A365-7F6DF5EF18B5}" dt="2021-07-15T01:48:14.439" v="1795" actId="207"/>
          <ac:spMkLst>
            <pc:docMk/>
            <pc:sldMk cId="3214241146" sldId="1658"/>
            <ac:spMk id="11" creationId="{EDCF5125-14D8-F04B-8B05-F5F3B155A83C}"/>
          </ac:spMkLst>
        </pc:spChg>
        <pc:spChg chg="add mod">
          <ac:chgData name="Stack Simplify" userId="30f9c473cae68561" providerId="LiveId" clId="{4C0C853A-62D0-9A43-A365-7F6DF5EF18B5}" dt="2021-07-15T01:48:17.879" v="1796" actId="207"/>
          <ac:spMkLst>
            <pc:docMk/>
            <pc:sldMk cId="3214241146" sldId="1658"/>
            <ac:spMk id="12" creationId="{406B7429-548F-554F-AE24-0B3988E76F33}"/>
          </ac:spMkLst>
        </pc:spChg>
      </pc:sldChg>
      <pc:sldChg chg="del">
        <pc:chgData name="Stack Simplify" userId="30f9c473cae68561" providerId="LiveId" clId="{4C0C853A-62D0-9A43-A365-7F6DF5EF18B5}" dt="2021-07-15T01:21:12.621" v="915" actId="2696"/>
        <pc:sldMkLst>
          <pc:docMk/>
          <pc:sldMk cId="2942177735" sldId="1659"/>
        </pc:sldMkLst>
      </pc:sldChg>
      <pc:sldChg chg="del">
        <pc:chgData name="Stack Simplify" userId="30f9c473cae68561" providerId="LiveId" clId="{4C0C853A-62D0-9A43-A365-7F6DF5EF18B5}" dt="2021-07-15T01:21:12.621" v="915" actId="2696"/>
        <pc:sldMkLst>
          <pc:docMk/>
          <pc:sldMk cId="2313046486" sldId="1660"/>
        </pc:sldMkLst>
      </pc:sldChg>
      <pc:sldChg chg="del">
        <pc:chgData name="Stack Simplify" userId="30f9c473cae68561" providerId="LiveId" clId="{4C0C853A-62D0-9A43-A365-7F6DF5EF18B5}" dt="2021-07-15T01:21:12.621" v="915" actId="2696"/>
        <pc:sldMkLst>
          <pc:docMk/>
          <pc:sldMk cId="2999225818" sldId="1661"/>
        </pc:sldMkLst>
      </pc:sldChg>
      <pc:sldChg chg="modSp mod">
        <pc:chgData name="Stack Simplify" userId="30f9c473cae68561" providerId="LiveId" clId="{4C0C853A-62D0-9A43-A365-7F6DF5EF18B5}" dt="2021-07-15T01:21:27.376" v="942" actId="20577"/>
        <pc:sldMkLst>
          <pc:docMk/>
          <pc:sldMk cId="3694834122" sldId="1663"/>
        </pc:sldMkLst>
        <pc:spChg chg="mod">
          <ac:chgData name="Stack Simplify" userId="30f9c473cae68561" providerId="LiveId" clId="{4C0C853A-62D0-9A43-A365-7F6DF5EF18B5}" dt="2021-07-15T01:21:27.376" v="942" actId="20577"/>
          <ac:spMkLst>
            <pc:docMk/>
            <pc:sldMk cId="3694834122" sldId="1663"/>
            <ac:spMk id="8" creationId="{C2B42D58-29CE-444C-9336-A171E28517BF}"/>
          </ac:spMkLst>
        </pc:spChg>
      </pc:sldChg>
      <pc:sldChg chg="del">
        <pc:chgData name="Stack Simplify" userId="30f9c473cae68561" providerId="LiveId" clId="{4C0C853A-62D0-9A43-A365-7F6DF5EF18B5}" dt="2021-07-15T00:46:08.071" v="57" actId="2696"/>
        <pc:sldMkLst>
          <pc:docMk/>
          <pc:sldMk cId="1183577388" sldId="1667"/>
        </pc:sldMkLst>
      </pc:sldChg>
      <pc:sldChg chg="modSp mod">
        <pc:chgData name="Stack Simplify" userId="30f9c473cae68561" providerId="LiveId" clId="{4C0C853A-62D0-9A43-A365-7F6DF5EF18B5}" dt="2021-07-15T01:56:47.859" v="1854" actId="20577"/>
        <pc:sldMkLst>
          <pc:docMk/>
          <pc:sldMk cId="3686579441" sldId="1668"/>
        </pc:sldMkLst>
        <pc:spChg chg="mod">
          <ac:chgData name="Stack Simplify" userId="30f9c473cae68561" providerId="LiveId" clId="{4C0C853A-62D0-9A43-A365-7F6DF5EF18B5}" dt="2021-07-15T01:56:47.859" v="1854" actId="20577"/>
          <ac:spMkLst>
            <pc:docMk/>
            <pc:sldMk cId="3686579441" sldId="1668"/>
            <ac:spMk id="9" creationId="{FE515FD1-7CC1-FE44-9A14-D500B7D8D082}"/>
          </ac:spMkLst>
        </pc:spChg>
      </pc:sldChg>
      <pc:sldChg chg="delSp modSp mod">
        <pc:chgData name="Stack Simplify" userId="30f9c473cae68561" providerId="LiveId" clId="{4C0C853A-62D0-9A43-A365-7F6DF5EF18B5}" dt="2021-07-15T01:49:04.116" v="1800" actId="113"/>
        <pc:sldMkLst>
          <pc:docMk/>
          <pc:sldMk cId="3977126935" sldId="1669"/>
        </pc:sldMkLst>
        <pc:spChg chg="mod">
          <ac:chgData name="Stack Simplify" userId="30f9c473cae68561" providerId="LiveId" clId="{4C0C853A-62D0-9A43-A365-7F6DF5EF18B5}" dt="2021-07-15T01:49:04.116" v="1800" actId="113"/>
          <ac:spMkLst>
            <pc:docMk/>
            <pc:sldMk cId="3977126935" sldId="1669"/>
            <ac:spMk id="5" creationId="{815DC0D1-E568-BE4B-A7F5-19839A5F736E}"/>
          </ac:spMkLst>
        </pc:spChg>
        <pc:spChg chg="del">
          <ac:chgData name="Stack Simplify" userId="30f9c473cae68561" providerId="LiveId" clId="{4C0C853A-62D0-9A43-A365-7F6DF5EF18B5}" dt="2021-07-15T01:30:31.432" v="1222" actId="478"/>
          <ac:spMkLst>
            <pc:docMk/>
            <pc:sldMk cId="3977126935" sldId="1669"/>
            <ac:spMk id="7" creationId="{1DF8E139-C8D2-B74C-8820-78E78E98EFC2}"/>
          </ac:spMkLst>
        </pc:spChg>
      </pc:sldChg>
      <pc:sldChg chg="addSp delSp modSp mod ord delAnim modAnim">
        <pc:chgData name="Stack Simplify" userId="30f9c473cae68561" providerId="LiveId" clId="{4C0C853A-62D0-9A43-A365-7F6DF5EF18B5}" dt="2021-07-15T02:01:20.421" v="1857" actId="20578"/>
        <pc:sldMkLst>
          <pc:docMk/>
          <pc:sldMk cId="1027478377" sldId="1670"/>
        </pc:sldMkLst>
        <pc:spChg chg="add mod">
          <ac:chgData name="Stack Simplify" userId="30f9c473cae68561" providerId="LiveId" clId="{4C0C853A-62D0-9A43-A365-7F6DF5EF18B5}" dt="2021-07-15T01:24:51.810" v="1015" actId="20577"/>
          <ac:spMkLst>
            <pc:docMk/>
            <pc:sldMk cId="1027478377" sldId="1670"/>
            <ac:spMk id="3" creationId="{18E721CA-1A60-314C-98F5-BB3FA5555413}"/>
          </ac:spMkLst>
        </pc:spChg>
        <pc:spChg chg="mod">
          <ac:chgData name="Stack Simplify" userId="30f9c473cae68561" providerId="LiveId" clId="{4C0C853A-62D0-9A43-A365-7F6DF5EF18B5}" dt="2021-07-15T01:16:18.909" v="900" actId="1076"/>
          <ac:spMkLst>
            <pc:docMk/>
            <pc:sldMk cId="1027478377" sldId="1670"/>
            <ac:spMk id="11" creationId="{2A914F69-786C-F441-B66E-A1DEB2F12ECA}"/>
          </ac:spMkLst>
        </pc:spChg>
        <pc:spChg chg="mod">
          <ac:chgData name="Stack Simplify" userId="30f9c473cae68561" providerId="LiveId" clId="{4C0C853A-62D0-9A43-A365-7F6DF5EF18B5}" dt="2021-07-15T01:16:18.909" v="900" actId="1076"/>
          <ac:spMkLst>
            <pc:docMk/>
            <pc:sldMk cId="1027478377" sldId="1670"/>
            <ac:spMk id="12" creationId="{77A809A4-7DCF-4E41-A335-E5847995B9F3}"/>
          </ac:spMkLst>
        </pc:spChg>
        <pc:spChg chg="mod">
          <ac:chgData name="Stack Simplify" userId="30f9c473cae68561" providerId="LiveId" clId="{4C0C853A-62D0-9A43-A365-7F6DF5EF18B5}" dt="2021-07-15T01:16:18.909" v="900" actId="1076"/>
          <ac:spMkLst>
            <pc:docMk/>
            <pc:sldMk cId="1027478377" sldId="1670"/>
            <ac:spMk id="13" creationId="{F9A2D334-475B-CF42-B353-F8EC8A923E85}"/>
          </ac:spMkLst>
        </pc:spChg>
        <pc:spChg chg="mod">
          <ac:chgData name="Stack Simplify" userId="30f9c473cae68561" providerId="LiveId" clId="{4C0C853A-62D0-9A43-A365-7F6DF5EF18B5}" dt="2021-07-15T01:16:18.909" v="900" actId="1076"/>
          <ac:spMkLst>
            <pc:docMk/>
            <pc:sldMk cId="1027478377" sldId="1670"/>
            <ac:spMk id="14" creationId="{E524B06D-4A7B-CC45-9AA7-4108317FE7E7}"/>
          </ac:spMkLst>
        </pc:spChg>
        <pc:spChg chg="mod">
          <ac:chgData name="Stack Simplify" userId="30f9c473cae68561" providerId="LiveId" clId="{4C0C853A-62D0-9A43-A365-7F6DF5EF18B5}" dt="2021-07-15T01:16:18.909" v="900" actId="1076"/>
          <ac:spMkLst>
            <pc:docMk/>
            <pc:sldMk cId="1027478377" sldId="1670"/>
            <ac:spMk id="15" creationId="{6E61BEF0-7F0D-FF47-9A14-073EC41BA52C}"/>
          </ac:spMkLst>
        </pc:spChg>
        <pc:spChg chg="mod">
          <ac:chgData name="Stack Simplify" userId="30f9c473cae68561" providerId="LiveId" clId="{4C0C853A-62D0-9A43-A365-7F6DF5EF18B5}" dt="2021-07-15T01:15:11.708" v="891" actId="255"/>
          <ac:spMkLst>
            <pc:docMk/>
            <pc:sldMk cId="1027478377" sldId="1670"/>
            <ac:spMk id="16" creationId="{E8A88A79-73B8-4E4D-B46A-3F4597195E25}"/>
          </ac:spMkLst>
        </pc:spChg>
        <pc:spChg chg="mod">
          <ac:chgData name="Stack Simplify" userId="30f9c473cae68561" providerId="LiveId" clId="{4C0C853A-62D0-9A43-A365-7F6DF5EF18B5}" dt="2021-07-15T01:15:11.708" v="891" actId="255"/>
          <ac:spMkLst>
            <pc:docMk/>
            <pc:sldMk cId="1027478377" sldId="1670"/>
            <ac:spMk id="17" creationId="{29D56F84-C597-AE48-85A9-859A970D2D12}"/>
          </ac:spMkLst>
        </pc:spChg>
        <pc:spChg chg="mod">
          <ac:chgData name="Stack Simplify" userId="30f9c473cae68561" providerId="LiveId" clId="{4C0C853A-62D0-9A43-A365-7F6DF5EF18B5}" dt="2021-07-15T01:15:11.708" v="891" actId="255"/>
          <ac:spMkLst>
            <pc:docMk/>
            <pc:sldMk cId="1027478377" sldId="1670"/>
            <ac:spMk id="18" creationId="{19F83FF5-5164-544C-A2AF-82A355C535FB}"/>
          </ac:spMkLst>
        </pc:spChg>
        <pc:spChg chg="mod">
          <ac:chgData name="Stack Simplify" userId="30f9c473cae68561" providerId="LiveId" clId="{4C0C853A-62D0-9A43-A365-7F6DF5EF18B5}" dt="2021-07-15T01:15:11.708" v="891" actId="255"/>
          <ac:spMkLst>
            <pc:docMk/>
            <pc:sldMk cId="1027478377" sldId="1670"/>
            <ac:spMk id="19" creationId="{C63B7739-7FA8-D944-BADB-AEAFB0AEDF50}"/>
          </ac:spMkLst>
        </pc:spChg>
        <pc:spChg chg="mod">
          <ac:chgData name="Stack Simplify" userId="30f9c473cae68561" providerId="LiveId" clId="{4C0C853A-62D0-9A43-A365-7F6DF5EF18B5}" dt="2021-07-15T01:15:43.680" v="895" actId="255"/>
          <ac:spMkLst>
            <pc:docMk/>
            <pc:sldMk cId="1027478377" sldId="1670"/>
            <ac:spMk id="20" creationId="{E0BF330A-386C-8C44-B1E8-6F68D41D05D9}"/>
          </ac:spMkLst>
        </pc:spChg>
        <pc:spChg chg="add mod">
          <ac:chgData name="Stack Simplify" userId="30f9c473cae68561" providerId="LiveId" clId="{4C0C853A-62D0-9A43-A365-7F6DF5EF18B5}" dt="2021-07-15T01:16:21.877" v="901" actId="1076"/>
          <ac:spMkLst>
            <pc:docMk/>
            <pc:sldMk cId="1027478377" sldId="1670"/>
            <ac:spMk id="21" creationId="{8CF48712-F6E9-8841-AC46-45D3D76FA093}"/>
          </ac:spMkLst>
        </pc:spChg>
        <pc:spChg chg="add mod">
          <ac:chgData name="Stack Simplify" userId="30f9c473cae68561" providerId="LiveId" clId="{4C0C853A-62D0-9A43-A365-7F6DF5EF18B5}" dt="2021-07-15T01:16:24.634" v="902" actId="1076"/>
          <ac:spMkLst>
            <pc:docMk/>
            <pc:sldMk cId="1027478377" sldId="1670"/>
            <ac:spMk id="22" creationId="{B5786CF6-714E-C045-B64B-D6C3DA71D4F6}"/>
          </ac:spMkLst>
        </pc:spChg>
        <pc:spChg chg="mod">
          <ac:chgData name="Stack Simplify" userId="30f9c473cae68561" providerId="LiveId" clId="{4C0C853A-62D0-9A43-A365-7F6DF5EF18B5}" dt="2021-07-15T01:16:18.909" v="900" actId="1076"/>
          <ac:spMkLst>
            <pc:docMk/>
            <pc:sldMk cId="1027478377" sldId="1670"/>
            <ac:spMk id="23" creationId="{DB7AAD09-0E4E-0340-8F0C-5FE6AA39FF4B}"/>
          </ac:spMkLst>
        </pc:spChg>
        <pc:spChg chg="mod">
          <ac:chgData name="Stack Simplify" userId="30f9c473cae68561" providerId="LiveId" clId="{4C0C853A-62D0-9A43-A365-7F6DF5EF18B5}" dt="2021-07-15T01:16:21.877" v="901" actId="1076"/>
          <ac:spMkLst>
            <pc:docMk/>
            <pc:sldMk cId="1027478377" sldId="1670"/>
            <ac:spMk id="24" creationId="{F68FD88E-5C2D-BE4D-AB09-B365E14B7B25}"/>
          </ac:spMkLst>
        </pc:spChg>
        <pc:spChg chg="mod">
          <ac:chgData name="Stack Simplify" userId="30f9c473cae68561" providerId="LiveId" clId="{4C0C853A-62D0-9A43-A365-7F6DF5EF18B5}" dt="2021-07-15T01:49:49.219" v="1804" actId="255"/>
          <ac:spMkLst>
            <pc:docMk/>
            <pc:sldMk cId="1027478377" sldId="1670"/>
            <ac:spMk id="25" creationId="{229F845A-B47B-EF4A-94D9-242977856A0C}"/>
          </ac:spMkLst>
        </pc:spChg>
        <pc:spChg chg="del">
          <ac:chgData name="Stack Simplify" userId="30f9c473cae68561" providerId="LiveId" clId="{4C0C853A-62D0-9A43-A365-7F6DF5EF18B5}" dt="2021-07-15T01:10:57.472" v="603" actId="478"/>
          <ac:spMkLst>
            <pc:docMk/>
            <pc:sldMk cId="1027478377" sldId="1670"/>
            <ac:spMk id="26" creationId="{22C4B4FF-955E-8043-8FF6-EBD34AC0045E}"/>
          </ac:spMkLst>
        </pc:spChg>
        <pc:spChg chg="add mod">
          <ac:chgData name="Stack Simplify" userId="30f9c473cae68561" providerId="LiveId" clId="{4C0C853A-62D0-9A43-A365-7F6DF5EF18B5}" dt="2021-07-15T01:16:24.634" v="902" actId="1076"/>
          <ac:spMkLst>
            <pc:docMk/>
            <pc:sldMk cId="1027478377" sldId="1670"/>
            <ac:spMk id="27" creationId="{4E35231F-8E69-EC4D-9FB0-5D682730AE9A}"/>
          </ac:spMkLst>
        </pc:spChg>
        <pc:spChg chg="mod">
          <ac:chgData name="Stack Simplify" userId="30f9c473cae68561" providerId="LiveId" clId="{4C0C853A-62D0-9A43-A365-7F6DF5EF18B5}" dt="2021-07-15T01:15:11.708" v="891" actId="255"/>
          <ac:spMkLst>
            <pc:docMk/>
            <pc:sldMk cId="1027478377" sldId="1670"/>
            <ac:spMk id="28" creationId="{C9B7E6E4-DC44-0644-A474-1AA447A6D38B}"/>
          </ac:spMkLst>
        </pc:spChg>
        <pc:spChg chg="mod">
          <ac:chgData name="Stack Simplify" userId="30f9c473cae68561" providerId="LiveId" clId="{4C0C853A-62D0-9A43-A365-7F6DF5EF18B5}" dt="2021-07-15T01:34:57.256" v="1293" actId="1076"/>
          <ac:spMkLst>
            <pc:docMk/>
            <pc:sldMk cId="1027478377" sldId="1670"/>
            <ac:spMk id="29" creationId="{55C2B6D3-00E8-5641-9110-E68086CA0B82}"/>
          </ac:spMkLst>
        </pc:spChg>
        <pc:spChg chg="add mod">
          <ac:chgData name="Stack Simplify" userId="30f9c473cae68561" providerId="LiveId" clId="{4C0C853A-62D0-9A43-A365-7F6DF5EF18B5}" dt="2021-07-15T01:15:11.708" v="891" actId="255"/>
          <ac:spMkLst>
            <pc:docMk/>
            <pc:sldMk cId="1027478377" sldId="1670"/>
            <ac:spMk id="30" creationId="{BD2E4674-A89A-9544-A684-D30D89444965}"/>
          </ac:spMkLst>
        </pc:spChg>
        <pc:spChg chg="add mod">
          <ac:chgData name="Stack Simplify" userId="30f9c473cae68561" providerId="LiveId" clId="{4C0C853A-62D0-9A43-A365-7F6DF5EF18B5}" dt="2021-07-15T01:15:11.708" v="891" actId="255"/>
          <ac:spMkLst>
            <pc:docMk/>
            <pc:sldMk cId="1027478377" sldId="1670"/>
            <ac:spMk id="31" creationId="{80E41E24-9E65-B548-973E-15596AD55C59}"/>
          </ac:spMkLst>
        </pc:spChg>
      </pc:sldChg>
      <pc:sldChg chg="addSp delSp modSp mod modAnim">
        <pc:chgData name="Stack Simplify" userId="30f9c473cae68561" providerId="LiveId" clId="{4C0C853A-62D0-9A43-A365-7F6DF5EF18B5}" dt="2021-07-15T01:50:31.964" v="1805" actId="14100"/>
        <pc:sldMkLst>
          <pc:docMk/>
          <pc:sldMk cId="3409365225" sldId="1671"/>
        </pc:sldMkLst>
        <pc:spChg chg="mod">
          <ac:chgData name="Stack Simplify" userId="30f9c473cae68561" providerId="LiveId" clId="{4C0C853A-62D0-9A43-A365-7F6DF5EF18B5}" dt="2021-07-15T00:57:49.328" v="296" actId="1076"/>
          <ac:spMkLst>
            <pc:docMk/>
            <pc:sldMk cId="3409365225" sldId="1671"/>
            <ac:spMk id="4" creationId="{2AE90B14-8907-3443-8644-9C0FCC87CC47}"/>
          </ac:spMkLst>
        </pc:spChg>
        <pc:spChg chg="add mod">
          <ac:chgData name="Stack Simplify" userId="30f9c473cae68561" providerId="LiveId" clId="{4C0C853A-62D0-9A43-A365-7F6DF5EF18B5}" dt="2021-07-15T01:50:31.964" v="1805" actId="14100"/>
          <ac:spMkLst>
            <pc:docMk/>
            <pc:sldMk cId="3409365225" sldId="1671"/>
            <ac:spMk id="10" creationId="{6361BDBE-A9B2-B84C-A2D6-BA2A0E68C37C}"/>
          </ac:spMkLst>
        </pc:spChg>
        <pc:spChg chg="add mod">
          <ac:chgData name="Stack Simplify" userId="30f9c473cae68561" providerId="LiveId" clId="{4C0C853A-62D0-9A43-A365-7F6DF5EF18B5}" dt="2021-07-15T01:37:54.851" v="1455" actId="207"/>
          <ac:spMkLst>
            <pc:docMk/>
            <pc:sldMk cId="3409365225" sldId="1671"/>
            <ac:spMk id="11" creationId="{F1B05125-A45B-4246-9C73-CD122A57C4CE}"/>
          </ac:spMkLst>
        </pc:spChg>
        <pc:picChg chg="add mod">
          <ac:chgData name="Stack Simplify" userId="30f9c473cae68561" providerId="LiveId" clId="{4C0C853A-62D0-9A43-A365-7F6DF5EF18B5}" dt="2021-07-15T00:58:31.688" v="304" actId="1076"/>
          <ac:picMkLst>
            <pc:docMk/>
            <pc:sldMk cId="3409365225" sldId="1671"/>
            <ac:picMk id="3" creationId="{1A9F2588-0737-2B49-A68A-5D50B7F62D7E}"/>
          </ac:picMkLst>
        </pc:picChg>
        <pc:picChg chg="del">
          <ac:chgData name="Stack Simplify" userId="30f9c473cae68561" providerId="LiveId" clId="{4C0C853A-62D0-9A43-A365-7F6DF5EF18B5}" dt="2021-07-15T00:57:10.265" v="291" actId="478"/>
          <ac:picMkLst>
            <pc:docMk/>
            <pc:sldMk cId="3409365225" sldId="1671"/>
            <ac:picMk id="5" creationId="{5CAE2D5B-75A5-E84E-B0E9-734ED8DBA0CB}"/>
          </ac:picMkLst>
        </pc:picChg>
        <pc:picChg chg="add mod">
          <ac:chgData name="Stack Simplify" userId="30f9c473cae68561" providerId="LiveId" clId="{4C0C853A-62D0-9A43-A365-7F6DF5EF18B5}" dt="2021-07-15T00:58:57.712" v="307" actId="1076"/>
          <ac:picMkLst>
            <pc:docMk/>
            <pc:sldMk cId="3409365225" sldId="1671"/>
            <ac:picMk id="6" creationId="{0724C670-8AD6-7248-9F4B-8D3B028F67A5}"/>
          </ac:picMkLst>
        </pc:picChg>
        <pc:picChg chg="del">
          <ac:chgData name="Stack Simplify" userId="30f9c473cae68561" providerId="LiveId" clId="{4C0C853A-62D0-9A43-A365-7F6DF5EF18B5}" dt="2021-07-15T00:57:08.409" v="290" actId="478"/>
          <ac:picMkLst>
            <pc:docMk/>
            <pc:sldMk cId="3409365225" sldId="1671"/>
            <ac:picMk id="7" creationId="{DD76D959-C2B1-074C-AA0F-BB6505504B6F}"/>
          </ac:picMkLst>
        </pc:picChg>
        <pc:picChg chg="del">
          <ac:chgData name="Stack Simplify" userId="30f9c473cae68561" providerId="LiveId" clId="{4C0C853A-62D0-9A43-A365-7F6DF5EF18B5}" dt="2021-07-15T00:57:08.409" v="290" actId="478"/>
          <ac:picMkLst>
            <pc:docMk/>
            <pc:sldMk cId="3409365225" sldId="1671"/>
            <ac:picMk id="8" creationId="{C8C19524-9B46-9940-8763-54AD7EBED322}"/>
          </ac:picMkLst>
        </pc:picChg>
        <pc:picChg chg="add mod">
          <ac:chgData name="Stack Simplify" userId="30f9c473cae68561" providerId="LiveId" clId="{4C0C853A-62D0-9A43-A365-7F6DF5EF18B5}" dt="2021-07-15T00:58:55.711" v="306" actId="1076"/>
          <ac:picMkLst>
            <pc:docMk/>
            <pc:sldMk cId="3409365225" sldId="1671"/>
            <ac:picMk id="9" creationId="{FF7F7499-0985-4B45-93F2-DF8A3B87A9BB}"/>
          </ac:picMkLst>
        </pc:picChg>
        <pc:cxnChg chg="add mod">
          <ac:chgData name="Stack Simplify" userId="30f9c473cae68561" providerId="LiveId" clId="{4C0C853A-62D0-9A43-A365-7F6DF5EF18B5}" dt="2021-07-15T01:50:31.964" v="1805" actId="14100"/>
          <ac:cxnSpMkLst>
            <pc:docMk/>
            <pc:sldMk cId="3409365225" sldId="1671"/>
            <ac:cxnSpMk id="13" creationId="{5EB2E781-1347-D64A-BE88-730BC8FF87E7}"/>
          </ac:cxnSpMkLst>
        </pc:cxnChg>
      </pc:sldChg>
      <pc:sldChg chg="addSp modSp mod ord">
        <pc:chgData name="Stack Simplify" userId="30f9c473cae68561" providerId="LiveId" clId="{4C0C853A-62D0-9A43-A365-7F6DF5EF18B5}" dt="2021-07-15T01:25:02.317" v="1016" actId="6549"/>
        <pc:sldMkLst>
          <pc:docMk/>
          <pc:sldMk cId="1485709922" sldId="1672"/>
        </pc:sldMkLst>
        <pc:spChg chg="add mod">
          <ac:chgData name="Stack Simplify" userId="30f9c473cae68561" providerId="LiveId" clId="{4C0C853A-62D0-9A43-A365-7F6DF5EF18B5}" dt="2021-07-15T01:05:06.846" v="537" actId="207"/>
          <ac:spMkLst>
            <pc:docMk/>
            <pc:sldMk cId="1485709922" sldId="1672"/>
            <ac:spMk id="3" creationId="{D03013AD-C5AA-8847-BD78-B4791BD8A067}"/>
          </ac:spMkLst>
        </pc:spChg>
        <pc:spChg chg="mod">
          <ac:chgData name="Stack Simplify" userId="30f9c473cae68561" providerId="LiveId" clId="{4C0C853A-62D0-9A43-A365-7F6DF5EF18B5}" dt="2021-07-15T01:25:02.317" v="1016" actId="6549"/>
          <ac:spMkLst>
            <pc:docMk/>
            <pc:sldMk cId="1485709922" sldId="1672"/>
            <ac:spMk id="5" creationId="{4525400B-092C-7C42-9ED8-F2852A9A3F3D}"/>
          </ac:spMkLst>
        </pc:spChg>
        <pc:spChg chg="mod">
          <ac:chgData name="Stack Simplify" userId="30f9c473cae68561" providerId="LiveId" clId="{4C0C853A-62D0-9A43-A365-7F6DF5EF18B5}" dt="2021-07-15T01:05:24.394" v="539" actId="207"/>
          <ac:spMkLst>
            <pc:docMk/>
            <pc:sldMk cId="1485709922" sldId="1672"/>
            <ac:spMk id="6" creationId="{B20FE29F-F3C8-9745-A243-50916829392A}"/>
          </ac:spMkLst>
        </pc:spChg>
        <pc:spChg chg="mod">
          <ac:chgData name="Stack Simplify" userId="30f9c473cae68561" providerId="LiveId" clId="{4C0C853A-62D0-9A43-A365-7F6DF5EF18B5}" dt="2021-07-15T01:05:01.985" v="536" actId="207"/>
          <ac:spMkLst>
            <pc:docMk/>
            <pc:sldMk cId="1485709922" sldId="1672"/>
            <ac:spMk id="7" creationId="{530DF2B8-9947-1249-9DEA-FBF9A498E65D}"/>
          </ac:spMkLst>
        </pc:spChg>
      </pc:sldChg>
      <pc:sldChg chg="modSp mod">
        <pc:chgData name="Stack Simplify" userId="30f9c473cae68561" providerId="LiveId" clId="{4C0C853A-62D0-9A43-A365-7F6DF5EF18B5}" dt="2021-07-15T01:04:03.147" v="532"/>
        <pc:sldMkLst>
          <pc:docMk/>
          <pc:sldMk cId="2972254933" sldId="1673"/>
        </pc:sldMkLst>
        <pc:graphicFrameChg chg="mod modGraphic">
          <ac:chgData name="Stack Simplify" userId="30f9c473cae68561" providerId="LiveId" clId="{4C0C853A-62D0-9A43-A365-7F6DF5EF18B5}" dt="2021-07-15T01:04:03.147" v="532"/>
          <ac:graphicFrameMkLst>
            <pc:docMk/>
            <pc:sldMk cId="2972254933" sldId="1673"/>
            <ac:graphicFrameMk id="5" creationId="{79FF1EB2-BDAC-F149-A12B-C2B78186B59E}"/>
          </ac:graphicFrameMkLst>
        </pc:graphicFrameChg>
      </pc:sldChg>
      <pc:sldChg chg="del">
        <pc:chgData name="Stack Simplify" userId="30f9c473cae68561" providerId="LiveId" clId="{4C0C853A-62D0-9A43-A365-7F6DF5EF18B5}" dt="2021-07-15T01:01:45.662" v="369" actId="2696"/>
        <pc:sldMkLst>
          <pc:docMk/>
          <pc:sldMk cId="507796125" sldId="1674"/>
        </pc:sldMkLst>
      </pc:sldChg>
      <pc:sldChg chg="del">
        <pc:chgData name="Stack Simplify" userId="30f9c473cae68561" providerId="LiveId" clId="{4C0C853A-62D0-9A43-A365-7F6DF5EF18B5}" dt="2021-07-15T00:44:35.417" v="51" actId="2696"/>
        <pc:sldMkLst>
          <pc:docMk/>
          <pc:sldMk cId="3758956620" sldId="1675"/>
        </pc:sldMkLst>
      </pc:sldChg>
      <pc:sldChg chg="del">
        <pc:chgData name="Stack Simplify" userId="30f9c473cae68561" providerId="LiveId" clId="{4C0C853A-62D0-9A43-A365-7F6DF5EF18B5}" dt="2021-07-15T00:44:39.290" v="52" actId="2696"/>
        <pc:sldMkLst>
          <pc:docMk/>
          <pc:sldMk cId="672132890" sldId="1685"/>
        </pc:sldMkLst>
      </pc:sldChg>
      <pc:sldChg chg="addSp delSp modSp add mod">
        <pc:chgData name="Stack Simplify" userId="30f9c473cae68561" providerId="LiveId" clId="{4C0C853A-62D0-9A43-A365-7F6DF5EF18B5}" dt="2021-07-15T00:56:46.778" v="288" actId="27636"/>
        <pc:sldMkLst>
          <pc:docMk/>
          <pc:sldMk cId="4203375504" sldId="1853"/>
        </pc:sldMkLst>
        <pc:spChg chg="mod">
          <ac:chgData name="Stack Simplify" userId="30f9c473cae68561" providerId="LiveId" clId="{4C0C853A-62D0-9A43-A365-7F6DF5EF18B5}" dt="2021-07-15T00:56:46.778" v="288" actId="27636"/>
          <ac:spMkLst>
            <pc:docMk/>
            <pc:sldMk cId="4203375504" sldId="1853"/>
            <ac:spMk id="4" creationId="{5763802B-56F7-E14A-8970-D6A723EB2030}"/>
          </ac:spMkLst>
        </pc:spChg>
        <pc:spChg chg="mod">
          <ac:chgData name="Stack Simplify" userId="30f9c473cae68561" providerId="LiveId" clId="{4C0C853A-62D0-9A43-A365-7F6DF5EF18B5}" dt="2021-07-15T00:52:18.809" v="228" actId="1076"/>
          <ac:spMkLst>
            <pc:docMk/>
            <pc:sldMk cId="4203375504" sldId="1853"/>
            <ac:spMk id="6" creationId="{129423C0-0045-FC4B-9008-75AFCD22242D}"/>
          </ac:spMkLst>
        </pc:spChg>
        <pc:spChg chg="mod">
          <ac:chgData name="Stack Simplify" userId="30f9c473cae68561" providerId="LiveId" clId="{4C0C853A-62D0-9A43-A365-7F6DF5EF18B5}" dt="2021-07-15T00:52:18.809" v="228" actId="1076"/>
          <ac:spMkLst>
            <pc:docMk/>
            <pc:sldMk cId="4203375504" sldId="1853"/>
            <ac:spMk id="7" creationId="{A786B1EC-BAED-3E4C-AAEB-5751EB2936F9}"/>
          </ac:spMkLst>
        </pc:spChg>
        <pc:spChg chg="mod">
          <ac:chgData name="Stack Simplify" userId="30f9c473cae68561" providerId="LiveId" clId="{4C0C853A-62D0-9A43-A365-7F6DF5EF18B5}" dt="2021-07-15T00:52:18.809" v="228" actId="1076"/>
          <ac:spMkLst>
            <pc:docMk/>
            <pc:sldMk cId="4203375504" sldId="1853"/>
            <ac:spMk id="8" creationId="{2EB11B94-4468-E34B-AA30-8B71838A07C9}"/>
          </ac:spMkLst>
        </pc:spChg>
        <pc:spChg chg="mod">
          <ac:chgData name="Stack Simplify" userId="30f9c473cae68561" providerId="LiveId" clId="{4C0C853A-62D0-9A43-A365-7F6DF5EF18B5}" dt="2021-07-15T00:52:18.809" v="228" actId="1076"/>
          <ac:spMkLst>
            <pc:docMk/>
            <pc:sldMk cId="4203375504" sldId="1853"/>
            <ac:spMk id="9" creationId="{43C97FC4-F56C-6945-B7F4-F4DBDCF7B3BF}"/>
          </ac:spMkLst>
        </pc:spChg>
        <pc:spChg chg="mod">
          <ac:chgData name="Stack Simplify" userId="30f9c473cae68561" providerId="LiveId" clId="{4C0C853A-62D0-9A43-A365-7F6DF5EF18B5}" dt="2021-07-15T00:52:18.809" v="228" actId="1076"/>
          <ac:spMkLst>
            <pc:docMk/>
            <pc:sldMk cId="4203375504" sldId="1853"/>
            <ac:spMk id="10" creationId="{B6F202FA-4E95-0E41-ACEC-856A5FCCD8B5}"/>
          </ac:spMkLst>
        </pc:spChg>
        <pc:spChg chg="mod">
          <ac:chgData name="Stack Simplify" userId="30f9c473cae68561" providerId="LiveId" clId="{4C0C853A-62D0-9A43-A365-7F6DF5EF18B5}" dt="2021-07-15T00:56:31.437" v="260" actId="207"/>
          <ac:spMkLst>
            <pc:docMk/>
            <pc:sldMk cId="4203375504" sldId="1853"/>
            <ac:spMk id="11" creationId="{C754C94F-ADB0-644A-9CE6-28DFD349058F}"/>
          </ac:spMkLst>
        </pc:spChg>
        <pc:spChg chg="add mod">
          <ac:chgData name="Stack Simplify" userId="30f9c473cae68561" providerId="LiveId" clId="{4C0C853A-62D0-9A43-A365-7F6DF5EF18B5}" dt="2021-07-15T00:52:18.809" v="228" actId="1076"/>
          <ac:spMkLst>
            <pc:docMk/>
            <pc:sldMk cId="4203375504" sldId="1853"/>
            <ac:spMk id="13" creationId="{F1B2AA2E-9FA9-4645-B220-33CE851D9EE3}"/>
          </ac:spMkLst>
        </pc:spChg>
        <pc:picChg chg="add del">
          <ac:chgData name="Stack Simplify" userId="30f9c473cae68561" providerId="LiveId" clId="{4C0C853A-62D0-9A43-A365-7F6DF5EF18B5}" dt="2021-07-15T00:47:48.045" v="61"/>
          <ac:picMkLst>
            <pc:docMk/>
            <pc:sldMk cId="4203375504" sldId="1853"/>
            <ac:picMk id="3" creationId="{939C4851-F36A-C643-83B8-0FCE2ACFE5BE}"/>
          </ac:picMkLst>
        </pc:picChg>
        <pc:picChg chg="del">
          <ac:chgData name="Stack Simplify" userId="30f9c473cae68561" providerId="LiveId" clId="{4C0C853A-62D0-9A43-A365-7F6DF5EF18B5}" dt="2021-07-15T00:47:45.481" v="59" actId="478"/>
          <ac:picMkLst>
            <pc:docMk/>
            <pc:sldMk cId="4203375504" sldId="1853"/>
            <ac:picMk id="5" creationId="{3B53A12C-59A9-F44D-8ECC-EA4A2288D443}"/>
          </ac:picMkLst>
        </pc:picChg>
        <pc:picChg chg="add mod">
          <ac:chgData name="Stack Simplify" userId="30f9c473cae68561" providerId="LiveId" clId="{4C0C853A-62D0-9A43-A365-7F6DF5EF18B5}" dt="2021-07-15T00:51:34.416" v="223" actId="1076"/>
          <ac:picMkLst>
            <pc:docMk/>
            <pc:sldMk cId="4203375504" sldId="1853"/>
            <ac:picMk id="12" creationId="{5E70C1C3-7A3E-E74A-9634-94247398A24F}"/>
          </ac:picMkLst>
        </pc:picChg>
        <pc:picChg chg="add mod">
          <ac:chgData name="Stack Simplify" userId="30f9c473cae68561" providerId="LiveId" clId="{4C0C853A-62D0-9A43-A365-7F6DF5EF18B5}" dt="2021-07-15T00:52:33.072" v="232" actId="14100"/>
          <ac:picMkLst>
            <pc:docMk/>
            <pc:sldMk cId="4203375504" sldId="1853"/>
            <ac:picMk id="15" creationId="{072B5EE2-DE64-1F40-AD7F-F07732D08531}"/>
          </ac:picMkLst>
        </pc:picChg>
        <pc:picChg chg="add mod">
          <ac:chgData name="Stack Simplify" userId="30f9c473cae68561" providerId="LiveId" clId="{4C0C853A-62D0-9A43-A365-7F6DF5EF18B5}" dt="2021-07-15T00:53:16.657" v="238" actId="1076"/>
          <ac:picMkLst>
            <pc:docMk/>
            <pc:sldMk cId="4203375504" sldId="1853"/>
            <ac:picMk id="17" creationId="{9A09705D-E584-7D4F-8863-2470B23BC3FC}"/>
          </ac:picMkLst>
        </pc:picChg>
        <pc:picChg chg="add mod">
          <ac:chgData name="Stack Simplify" userId="30f9c473cae68561" providerId="LiveId" clId="{4C0C853A-62D0-9A43-A365-7F6DF5EF18B5}" dt="2021-07-15T00:53:11.201" v="237" actId="1076"/>
          <ac:picMkLst>
            <pc:docMk/>
            <pc:sldMk cId="4203375504" sldId="1853"/>
            <ac:picMk id="19" creationId="{60933814-0042-3948-9218-661A2EBEB94D}"/>
          </ac:picMkLst>
        </pc:picChg>
        <pc:picChg chg="add mod">
          <ac:chgData name="Stack Simplify" userId="30f9c473cae68561" providerId="LiveId" clId="{4C0C853A-62D0-9A43-A365-7F6DF5EF18B5}" dt="2021-07-15T00:53:37.830" v="243" actId="1076"/>
          <ac:picMkLst>
            <pc:docMk/>
            <pc:sldMk cId="4203375504" sldId="1853"/>
            <ac:picMk id="21" creationId="{A48B2E3C-5A07-D846-93A3-6282889B95A1}"/>
          </ac:picMkLst>
        </pc:picChg>
        <pc:picChg chg="add mod">
          <ac:chgData name="Stack Simplify" userId="30f9c473cae68561" providerId="LiveId" clId="{4C0C853A-62D0-9A43-A365-7F6DF5EF18B5}" dt="2021-07-15T00:54:27.321" v="251" actId="14100"/>
          <ac:picMkLst>
            <pc:docMk/>
            <pc:sldMk cId="4203375504" sldId="1853"/>
            <ac:picMk id="23" creationId="{160AFB79-212C-5F4D-BE44-7B6E1F06310F}"/>
          </ac:picMkLst>
        </pc:picChg>
        <pc:picChg chg="add mod">
          <ac:chgData name="Stack Simplify" userId="30f9c473cae68561" providerId="LiveId" clId="{4C0C853A-62D0-9A43-A365-7F6DF5EF18B5}" dt="2021-07-15T00:56:13.215" v="256" actId="1076"/>
          <ac:picMkLst>
            <pc:docMk/>
            <pc:sldMk cId="4203375504" sldId="1853"/>
            <ac:picMk id="25" creationId="{C3318E4C-1C90-1D48-9318-172F4143126E}"/>
          </ac:picMkLst>
        </pc:picChg>
      </pc:sldChg>
      <pc:sldChg chg="addSp delSp modSp add mod">
        <pc:chgData name="Stack Simplify" userId="30f9c473cae68561" providerId="LiveId" clId="{4C0C853A-62D0-9A43-A365-7F6DF5EF18B5}" dt="2021-07-15T01:00:23.272" v="323" actId="1076"/>
        <pc:sldMkLst>
          <pc:docMk/>
          <pc:sldMk cId="3671635903" sldId="1854"/>
        </pc:sldMkLst>
        <pc:spChg chg="mod">
          <ac:chgData name="Stack Simplify" userId="30f9c473cae68561" providerId="LiveId" clId="{4C0C853A-62D0-9A43-A365-7F6DF5EF18B5}" dt="2021-07-15T01:00:21.376" v="322" actId="1076"/>
          <ac:spMkLst>
            <pc:docMk/>
            <pc:sldMk cId="3671635903" sldId="1854"/>
            <ac:spMk id="4" creationId="{2AE90B14-8907-3443-8644-9C0FCC87CC47}"/>
          </ac:spMkLst>
        </pc:spChg>
        <pc:picChg chg="del">
          <ac:chgData name="Stack Simplify" userId="30f9c473cae68561" providerId="LiveId" clId="{4C0C853A-62D0-9A43-A365-7F6DF5EF18B5}" dt="2021-07-15T00:59:04.579" v="311" actId="478"/>
          <ac:picMkLst>
            <pc:docMk/>
            <pc:sldMk cId="3671635903" sldId="1854"/>
            <ac:picMk id="3" creationId="{1A9F2588-0737-2B49-A68A-5D50B7F62D7E}"/>
          </ac:picMkLst>
        </pc:picChg>
        <pc:picChg chg="add mod">
          <ac:chgData name="Stack Simplify" userId="30f9c473cae68561" providerId="LiveId" clId="{4C0C853A-62D0-9A43-A365-7F6DF5EF18B5}" dt="2021-07-15T01:00:23.272" v="323" actId="1076"/>
          <ac:picMkLst>
            <pc:docMk/>
            <pc:sldMk cId="3671635903" sldId="1854"/>
            <ac:picMk id="5" creationId="{A45F9A46-632F-8B4D-98B4-FC24B6D5A9AF}"/>
          </ac:picMkLst>
        </pc:picChg>
        <pc:picChg chg="del">
          <ac:chgData name="Stack Simplify" userId="30f9c473cae68561" providerId="LiveId" clId="{4C0C853A-62D0-9A43-A365-7F6DF5EF18B5}" dt="2021-07-15T00:59:03.003" v="309" actId="478"/>
          <ac:picMkLst>
            <pc:docMk/>
            <pc:sldMk cId="3671635903" sldId="1854"/>
            <ac:picMk id="6" creationId="{0724C670-8AD6-7248-9F4B-8D3B028F67A5}"/>
          </ac:picMkLst>
        </pc:picChg>
        <pc:picChg chg="add mod">
          <ac:chgData name="Stack Simplify" userId="30f9c473cae68561" providerId="LiveId" clId="{4C0C853A-62D0-9A43-A365-7F6DF5EF18B5}" dt="2021-07-15T01:00:14.824" v="319" actId="1076"/>
          <ac:picMkLst>
            <pc:docMk/>
            <pc:sldMk cId="3671635903" sldId="1854"/>
            <ac:picMk id="7" creationId="{4366605A-2918-FB40-A89E-402F1000E334}"/>
          </ac:picMkLst>
        </pc:picChg>
        <pc:picChg chg="del">
          <ac:chgData name="Stack Simplify" userId="30f9c473cae68561" providerId="LiveId" clId="{4C0C853A-62D0-9A43-A365-7F6DF5EF18B5}" dt="2021-07-15T00:59:04.034" v="310" actId="478"/>
          <ac:picMkLst>
            <pc:docMk/>
            <pc:sldMk cId="3671635903" sldId="1854"/>
            <ac:picMk id="9" creationId="{FF7F7499-0985-4B45-93F2-DF8A3B87A9BB}"/>
          </ac:picMkLst>
        </pc:picChg>
      </pc:sldChg>
      <pc:sldChg chg="addSp delSp modSp add del mod delAnim modAnim">
        <pc:chgData name="Stack Simplify" userId="30f9c473cae68561" providerId="LiveId" clId="{4C0C853A-62D0-9A43-A365-7F6DF5EF18B5}" dt="2021-07-15T01:09:34.892" v="577" actId="2696"/>
        <pc:sldMkLst>
          <pc:docMk/>
          <pc:sldMk cId="245250876" sldId="1855"/>
        </pc:sldMkLst>
        <pc:spChg chg="mod">
          <ac:chgData name="Stack Simplify" userId="30f9c473cae68561" providerId="LiveId" clId="{4C0C853A-62D0-9A43-A365-7F6DF5EF18B5}" dt="2021-07-15T01:08:59.044" v="553" actId="1076"/>
          <ac:spMkLst>
            <pc:docMk/>
            <pc:sldMk cId="245250876" sldId="1855"/>
            <ac:spMk id="2" creationId="{42FE803D-02FE-3D4B-B4D1-E7734CFB0B68}"/>
          </ac:spMkLst>
        </pc:spChg>
        <pc:spChg chg="add mod">
          <ac:chgData name="Stack Simplify" userId="30f9c473cae68561" providerId="LiveId" clId="{4C0C853A-62D0-9A43-A365-7F6DF5EF18B5}" dt="2021-07-15T01:09:18.654" v="576" actId="20577"/>
          <ac:spMkLst>
            <pc:docMk/>
            <pc:sldMk cId="245250876" sldId="1855"/>
            <ac:spMk id="3" creationId="{DE4EB2C9-9272-D346-9B5C-02AA97F810F9}"/>
          </ac:spMkLst>
        </pc:spChg>
        <pc:spChg chg="del mod">
          <ac:chgData name="Stack Simplify" userId="30f9c473cae68561" providerId="LiveId" clId="{4C0C853A-62D0-9A43-A365-7F6DF5EF18B5}" dt="2021-07-15T01:09:03.888" v="554" actId="478"/>
          <ac:spMkLst>
            <pc:docMk/>
            <pc:sldMk cId="245250876" sldId="1855"/>
            <ac:spMk id="11" creationId="{2A914F69-786C-F441-B66E-A1DEB2F12ECA}"/>
          </ac:spMkLst>
        </pc:spChg>
        <pc:spChg chg="del mod">
          <ac:chgData name="Stack Simplify" userId="30f9c473cae68561" providerId="LiveId" clId="{4C0C853A-62D0-9A43-A365-7F6DF5EF18B5}" dt="2021-07-15T01:08:53.702" v="551" actId="478"/>
          <ac:spMkLst>
            <pc:docMk/>
            <pc:sldMk cId="245250876" sldId="1855"/>
            <ac:spMk id="12" creationId="{77A809A4-7DCF-4E41-A335-E5847995B9F3}"/>
          </ac:spMkLst>
        </pc:spChg>
        <pc:spChg chg="del mod">
          <ac:chgData name="Stack Simplify" userId="30f9c473cae68561" providerId="LiveId" clId="{4C0C853A-62D0-9A43-A365-7F6DF5EF18B5}" dt="2021-07-15T01:08:53.702" v="551" actId="478"/>
          <ac:spMkLst>
            <pc:docMk/>
            <pc:sldMk cId="245250876" sldId="1855"/>
            <ac:spMk id="13" creationId="{F9A2D334-475B-CF42-B353-F8EC8A923E85}"/>
          </ac:spMkLst>
        </pc:spChg>
        <pc:spChg chg="del mod">
          <ac:chgData name="Stack Simplify" userId="30f9c473cae68561" providerId="LiveId" clId="{4C0C853A-62D0-9A43-A365-7F6DF5EF18B5}" dt="2021-07-15T01:08:53.702" v="551" actId="478"/>
          <ac:spMkLst>
            <pc:docMk/>
            <pc:sldMk cId="245250876" sldId="1855"/>
            <ac:spMk id="14" creationId="{E524B06D-4A7B-CC45-9AA7-4108317FE7E7}"/>
          </ac:spMkLst>
        </pc:spChg>
        <pc:spChg chg="del mod">
          <ac:chgData name="Stack Simplify" userId="30f9c473cae68561" providerId="LiveId" clId="{4C0C853A-62D0-9A43-A365-7F6DF5EF18B5}" dt="2021-07-15T01:08:53.702" v="551" actId="478"/>
          <ac:spMkLst>
            <pc:docMk/>
            <pc:sldMk cId="245250876" sldId="1855"/>
            <ac:spMk id="15" creationId="{6E61BEF0-7F0D-FF47-9A14-073EC41BA52C}"/>
          </ac:spMkLst>
        </pc:spChg>
        <pc:spChg chg="del">
          <ac:chgData name="Stack Simplify" userId="30f9c473cae68561" providerId="LiveId" clId="{4C0C853A-62D0-9A43-A365-7F6DF5EF18B5}" dt="2021-07-15T01:08:53.702" v="551" actId="478"/>
          <ac:spMkLst>
            <pc:docMk/>
            <pc:sldMk cId="245250876" sldId="1855"/>
            <ac:spMk id="16" creationId="{E8A88A79-73B8-4E4D-B46A-3F4597195E25}"/>
          </ac:spMkLst>
        </pc:spChg>
        <pc:spChg chg="del">
          <ac:chgData name="Stack Simplify" userId="30f9c473cae68561" providerId="LiveId" clId="{4C0C853A-62D0-9A43-A365-7F6DF5EF18B5}" dt="2021-07-15T01:08:53.702" v="551" actId="478"/>
          <ac:spMkLst>
            <pc:docMk/>
            <pc:sldMk cId="245250876" sldId="1855"/>
            <ac:spMk id="17" creationId="{29D56F84-C597-AE48-85A9-859A970D2D12}"/>
          </ac:spMkLst>
        </pc:spChg>
        <pc:spChg chg="del">
          <ac:chgData name="Stack Simplify" userId="30f9c473cae68561" providerId="LiveId" clId="{4C0C853A-62D0-9A43-A365-7F6DF5EF18B5}" dt="2021-07-15T01:08:53.702" v="551" actId="478"/>
          <ac:spMkLst>
            <pc:docMk/>
            <pc:sldMk cId="245250876" sldId="1855"/>
            <ac:spMk id="18" creationId="{19F83FF5-5164-544C-A2AF-82A355C535FB}"/>
          </ac:spMkLst>
        </pc:spChg>
        <pc:spChg chg="del">
          <ac:chgData name="Stack Simplify" userId="30f9c473cae68561" providerId="LiveId" clId="{4C0C853A-62D0-9A43-A365-7F6DF5EF18B5}" dt="2021-07-15T01:08:53.702" v="551" actId="478"/>
          <ac:spMkLst>
            <pc:docMk/>
            <pc:sldMk cId="245250876" sldId="1855"/>
            <ac:spMk id="19" creationId="{C63B7739-7FA8-D944-BADB-AEAFB0AEDF50}"/>
          </ac:spMkLst>
        </pc:spChg>
        <pc:spChg chg="del">
          <ac:chgData name="Stack Simplify" userId="30f9c473cae68561" providerId="LiveId" clId="{4C0C853A-62D0-9A43-A365-7F6DF5EF18B5}" dt="2021-07-15T01:08:53.702" v="551" actId="478"/>
          <ac:spMkLst>
            <pc:docMk/>
            <pc:sldMk cId="245250876" sldId="1855"/>
            <ac:spMk id="20" creationId="{E0BF330A-386C-8C44-B1E8-6F68D41D05D9}"/>
          </ac:spMkLst>
        </pc:spChg>
        <pc:spChg chg="add mod">
          <ac:chgData name="Stack Simplify" userId="30f9c473cae68561" providerId="LiveId" clId="{4C0C853A-62D0-9A43-A365-7F6DF5EF18B5}" dt="2021-07-15T01:08:33.433" v="548" actId="571"/>
          <ac:spMkLst>
            <pc:docMk/>
            <pc:sldMk cId="245250876" sldId="1855"/>
            <ac:spMk id="21" creationId="{25F296DF-9B85-1C4D-B8AB-AD14487200FF}"/>
          </ac:spMkLst>
        </pc:spChg>
        <pc:spChg chg="add mod">
          <ac:chgData name="Stack Simplify" userId="30f9c473cae68561" providerId="LiveId" clId="{4C0C853A-62D0-9A43-A365-7F6DF5EF18B5}" dt="2021-07-15T01:08:33.433" v="548" actId="571"/>
          <ac:spMkLst>
            <pc:docMk/>
            <pc:sldMk cId="245250876" sldId="1855"/>
            <ac:spMk id="22" creationId="{F3D48844-6B31-E74D-829B-E485E6540640}"/>
          </ac:spMkLst>
        </pc:spChg>
        <pc:spChg chg="del mod">
          <ac:chgData name="Stack Simplify" userId="30f9c473cae68561" providerId="LiveId" clId="{4C0C853A-62D0-9A43-A365-7F6DF5EF18B5}" dt="2021-07-15T01:08:53.702" v="551" actId="478"/>
          <ac:spMkLst>
            <pc:docMk/>
            <pc:sldMk cId="245250876" sldId="1855"/>
            <ac:spMk id="23" creationId="{DB7AAD09-0E4E-0340-8F0C-5FE6AA39FF4B}"/>
          </ac:spMkLst>
        </pc:spChg>
        <pc:spChg chg="del">
          <ac:chgData name="Stack Simplify" userId="30f9c473cae68561" providerId="LiveId" clId="{4C0C853A-62D0-9A43-A365-7F6DF5EF18B5}" dt="2021-07-15T01:09:06.096" v="555" actId="478"/>
          <ac:spMkLst>
            <pc:docMk/>
            <pc:sldMk cId="245250876" sldId="1855"/>
            <ac:spMk id="24" creationId="{F68FD88E-5C2D-BE4D-AB09-B365E14B7B25}"/>
          </ac:spMkLst>
        </pc:spChg>
        <pc:spChg chg="del">
          <ac:chgData name="Stack Simplify" userId="30f9c473cae68561" providerId="LiveId" clId="{4C0C853A-62D0-9A43-A365-7F6DF5EF18B5}" dt="2021-07-15T01:08:53.702" v="551" actId="478"/>
          <ac:spMkLst>
            <pc:docMk/>
            <pc:sldMk cId="245250876" sldId="1855"/>
            <ac:spMk id="25" creationId="{229F845A-B47B-EF4A-94D9-242977856A0C}"/>
          </ac:spMkLst>
        </pc:spChg>
        <pc:spChg chg="del">
          <ac:chgData name="Stack Simplify" userId="30f9c473cae68561" providerId="LiveId" clId="{4C0C853A-62D0-9A43-A365-7F6DF5EF18B5}" dt="2021-07-15T01:08:53.702" v="551" actId="478"/>
          <ac:spMkLst>
            <pc:docMk/>
            <pc:sldMk cId="245250876" sldId="1855"/>
            <ac:spMk id="26" creationId="{22C4B4FF-955E-8043-8FF6-EBD34AC0045E}"/>
          </ac:spMkLst>
        </pc:spChg>
        <pc:spChg chg="add mod">
          <ac:chgData name="Stack Simplify" userId="30f9c473cae68561" providerId="LiveId" clId="{4C0C853A-62D0-9A43-A365-7F6DF5EF18B5}" dt="2021-07-15T01:08:33.433" v="548" actId="571"/>
          <ac:spMkLst>
            <pc:docMk/>
            <pc:sldMk cId="245250876" sldId="1855"/>
            <ac:spMk id="27" creationId="{AC6E6EF1-2388-B444-AC1F-FF3E2C4575D6}"/>
          </ac:spMkLst>
        </pc:spChg>
        <pc:spChg chg="del">
          <ac:chgData name="Stack Simplify" userId="30f9c473cae68561" providerId="LiveId" clId="{4C0C853A-62D0-9A43-A365-7F6DF5EF18B5}" dt="2021-07-15T01:09:07.742" v="556" actId="478"/>
          <ac:spMkLst>
            <pc:docMk/>
            <pc:sldMk cId="245250876" sldId="1855"/>
            <ac:spMk id="28" creationId="{C9B7E6E4-DC44-0644-A474-1AA447A6D38B}"/>
          </ac:spMkLst>
        </pc:spChg>
        <pc:spChg chg="del mod">
          <ac:chgData name="Stack Simplify" userId="30f9c473cae68561" providerId="LiveId" clId="{4C0C853A-62D0-9A43-A365-7F6DF5EF18B5}" dt="2021-07-15T01:08:53.702" v="551" actId="478"/>
          <ac:spMkLst>
            <pc:docMk/>
            <pc:sldMk cId="245250876" sldId="1855"/>
            <ac:spMk id="29" creationId="{55C2B6D3-00E8-5641-9110-E68086CA0B82}"/>
          </ac:spMkLst>
        </pc:spChg>
        <pc:spChg chg="add mod">
          <ac:chgData name="Stack Simplify" userId="30f9c473cae68561" providerId="LiveId" clId="{4C0C853A-62D0-9A43-A365-7F6DF5EF18B5}" dt="2021-07-15T01:08:33.433" v="548" actId="571"/>
          <ac:spMkLst>
            <pc:docMk/>
            <pc:sldMk cId="245250876" sldId="1855"/>
            <ac:spMk id="30" creationId="{FB4E194C-D3AF-6A44-ABAF-E4C8B8B3331E}"/>
          </ac:spMkLst>
        </pc:spChg>
        <pc:spChg chg="add mod">
          <ac:chgData name="Stack Simplify" userId="30f9c473cae68561" providerId="LiveId" clId="{4C0C853A-62D0-9A43-A365-7F6DF5EF18B5}" dt="2021-07-15T01:08:33.433" v="548" actId="571"/>
          <ac:spMkLst>
            <pc:docMk/>
            <pc:sldMk cId="245250876" sldId="1855"/>
            <ac:spMk id="31" creationId="{1DEC7D85-7FD0-F44B-A227-FDC1A78ADA12}"/>
          </ac:spMkLst>
        </pc:spChg>
        <pc:spChg chg="add mod">
          <ac:chgData name="Stack Simplify" userId="30f9c473cae68561" providerId="LiveId" clId="{4C0C853A-62D0-9A43-A365-7F6DF5EF18B5}" dt="2021-07-15T01:08:33.433" v="548" actId="571"/>
          <ac:spMkLst>
            <pc:docMk/>
            <pc:sldMk cId="245250876" sldId="1855"/>
            <ac:spMk id="32" creationId="{A6532A84-E555-D441-8244-93C003B1009F}"/>
          </ac:spMkLst>
        </pc:spChg>
      </pc:sldChg>
      <pc:sldChg chg="delSp new del mod">
        <pc:chgData name="Stack Simplify" userId="30f9c473cae68561" providerId="LiveId" clId="{4C0C853A-62D0-9A43-A365-7F6DF5EF18B5}" dt="2021-07-15T01:08:10.848" v="543" actId="2696"/>
        <pc:sldMkLst>
          <pc:docMk/>
          <pc:sldMk cId="988509987" sldId="1855"/>
        </pc:sldMkLst>
        <pc:spChg chg="del">
          <ac:chgData name="Stack Simplify" userId="30f9c473cae68561" providerId="LiveId" clId="{4C0C853A-62D0-9A43-A365-7F6DF5EF18B5}" dt="2021-07-15T01:05:40.925" v="542" actId="478"/>
          <ac:spMkLst>
            <pc:docMk/>
            <pc:sldMk cId="988509987" sldId="1855"/>
            <ac:spMk id="3" creationId="{F151C6D4-48E7-944F-B129-37A37F40FEC3}"/>
          </ac:spMkLst>
        </pc:spChg>
        <pc:spChg chg="del">
          <ac:chgData name="Stack Simplify" userId="30f9c473cae68561" providerId="LiveId" clId="{4C0C853A-62D0-9A43-A365-7F6DF5EF18B5}" dt="2021-07-15T01:05:38.305" v="541" actId="478"/>
          <ac:spMkLst>
            <pc:docMk/>
            <pc:sldMk cId="988509987" sldId="1855"/>
            <ac:spMk id="4" creationId="{BDB65E77-153F-9241-9F55-7162D1126694}"/>
          </ac:spMkLst>
        </pc:spChg>
      </pc:sldChg>
      <pc:sldChg chg="add del">
        <pc:chgData name="Stack Simplify" userId="30f9c473cae68561" providerId="LiveId" clId="{4C0C853A-62D0-9A43-A365-7F6DF5EF18B5}" dt="2021-07-15T01:04:46.973" v="534" actId="2696"/>
        <pc:sldMkLst>
          <pc:docMk/>
          <pc:sldMk cId="3117054103" sldId="1855"/>
        </pc:sldMkLst>
      </pc:sldChg>
      <pc:sldChg chg="add modAnim">
        <pc:chgData name="Stack Simplify" userId="30f9c473cae68561" providerId="LiveId" clId="{4C0C853A-62D0-9A43-A365-7F6DF5EF18B5}" dt="2021-07-15T01:42:26.347" v="1593"/>
        <pc:sldMkLst>
          <pc:docMk/>
          <pc:sldMk cId="3552357638" sldId="1855"/>
        </pc:sldMkLst>
      </pc:sldChg>
      <pc:sldChg chg="add modAnim">
        <pc:chgData name="Stack Simplify" userId="30f9c473cae68561" providerId="LiveId" clId="{4C0C853A-62D0-9A43-A365-7F6DF5EF18B5}" dt="2021-07-15T01:26:11.939" v="1058"/>
        <pc:sldMkLst>
          <pc:docMk/>
          <pc:sldMk cId="813917413" sldId="1856"/>
        </pc:sldMkLst>
      </pc:sldChg>
      <pc:sldChg chg="add modAnim">
        <pc:chgData name="Stack Simplify" userId="30f9c473cae68561" providerId="LiveId" clId="{4C0C853A-62D0-9A43-A365-7F6DF5EF18B5}" dt="2021-07-15T01:43:22.519" v="1597"/>
        <pc:sldMkLst>
          <pc:docMk/>
          <pc:sldMk cId="2763059802" sldId="1857"/>
        </pc:sldMkLst>
      </pc:sldChg>
      <pc:sldChg chg="add modAnim">
        <pc:chgData name="Stack Simplify" userId="30f9c473cae68561" providerId="LiveId" clId="{4C0C853A-62D0-9A43-A365-7F6DF5EF18B5}" dt="2021-07-15T01:25:28.129" v="1017"/>
        <pc:sldMkLst>
          <pc:docMk/>
          <pc:sldMk cId="3095509863" sldId="1858"/>
        </pc:sldMkLst>
      </pc:sldChg>
      <pc:sldChg chg="add modAnim">
        <pc:chgData name="Stack Simplify" userId="30f9c473cae68561" providerId="LiveId" clId="{4C0C853A-62D0-9A43-A365-7F6DF5EF18B5}" dt="2021-07-15T01:26:29.950" v="1059"/>
        <pc:sldMkLst>
          <pc:docMk/>
          <pc:sldMk cId="3000535984" sldId="1859"/>
        </pc:sldMkLst>
      </pc:sldChg>
      <pc:sldChg chg="add modAnim">
        <pc:chgData name="Stack Simplify" userId="30f9c473cae68561" providerId="LiveId" clId="{4C0C853A-62D0-9A43-A365-7F6DF5EF18B5}" dt="2021-07-15T01:26:33.310" v="1060"/>
        <pc:sldMkLst>
          <pc:docMk/>
          <pc:sldMk cId="2897243339" sldId="1860"/>
        </pc:sldMkLst>
      </pc:sldChg>
      <pc:sldChg chg="add modAnim">
        <pc:chgData name="Stack Simplify" userId="30f9c473cae68561" providerId="LiveId" clId="{4C0C853A-62D0-9A43-A365-7F6DF5EF18B5}" dt="2021-07-15T01:26:36.303" v="1061"/>
        <pc:sldMkLst>
          <pc:docMk/>
          <pc:sldMk cId="1154570280" sldId="1861"/>
        </pc:sldMkLst>
      </pc:sldChg>
      <pc:sldChg chg="modSp add mod ord">
        <pc:chgData name="Stack Simplify" userId="30f9c473cae68561" providerId="LiveId" clId="{4C0C853A-62D0-9A43-A365-7F6DF5EF18B5}" dt="2021-07-15T01:48:26.245" v="1797" actId="20578"/>
        <pc:sldMkLst>
          <pc:docMk/>
          <pc:sldMk cId="680471122" sldId="1862"/>
        </pc:sldMkLst>
        <pc:spChg chg="mod">
          <ac:chgData name="Stack Simplify" userId="30f9c473cae68561" providerId="LiveId" clId="{4C0C853A-62D0-9A43-A365-7F6DF5EF18B5}" dt="2021-07-15T01:25:57.672" v="1057" actId="207"/>
          <ac:spMkLst>
            <pc:docMk/>
            <pc:sldMk cId="680471122" sldId="1862"/>
            <ac:spMk id="4" creationId="{33050C20-8BDD-444C-A400-04E8E14BDB23}"/>
          </ac:spMkLst>
        </pc:spChg>
      </pc:sldChg>
      <pc:sldChg chg="addSp modSp add mod ord modAnim">
        <pc:chgData name="Stack Simplify" userId="30f9c473cae68561" providerId="LiveId" clId="{4C0C853A-62D0-9A43-A365-7F6DF5EF18B5}" dt="2021-07-15T01:29:59.448" v="1221" actId="207"/>
        <pc:sldMkLst>
          <pc:docMk/>
          <pc:sldMk cId="586389679" sldId="1863"/>
        </pc:sldMkLst>
        <pc:spChg chg="add mod">
          <ac:chgData name="Stack Simplify" userId="30f9c473cae68561" providerId="LiveId" clId="{4C0C853A-62D0-9A43-A365-7F6DF5EF18B5}" dt="2021-07-15T01:29:59.448" v="1221" actId="207"/>
          <ac:spMkLst>
            <pc:docMk/>
            <pc:sldMk cId="586389679" sldId="1863"/>
            <ac:spMk id="3" creationId="{8E7F6347-9F74-E94F-99F4-2BB67434CFA5}"/>
          </ac:spMkLst>
        </pc:spChg>
      </pc:sldChg>
      <pc:sldChg chg="modSp add mod modAnim">
        <pc:chgData name="Stack Simplify" userId="30f9c473cae68561" providerId="LiveId" clId="{4C0C853A-62D0-9A43-A365-7F6DF5EF18B5}" dt="2021-07-15T01:55:24.097" v="1806" actId="207"/>
        <pc:sldMkLst>
          <pc:docMk/>
          <pc:sldMk cId="1426012904" sldId="1864"/>
        </pc:sldMkLst>
        <pc:spChg chg="mod">
          <ac:chgData name="Stack Simplify" userId="30f9c473cae68561" providerId="LiveId" clId="{4C0C853A-62D0-9A43-A365-7F6DF5EF18B5}" dt="2021-07-15T01:55:24.097" v="1806" actId="207"/>
          <ac:spMkLst>
            <pc:docMk/>
            <pc:sldMk cId="1426012904" sldId="1864"/>
            <ac:spMk id="19" creationId="{B7AFAFC0-B475-0945-8C1F-816BCD13CFD2}"/>
          </ac:spMkLst>
        </pc:spChg>
      </pc:sldChg>
      <pc:sldChg chg="modSp add mod modAnim">
        <pc:chgData name="Stack Simplify" userId="30f9c473cae68561" providerId="LiveId" clId="{4C0C853A-62D0-9A43-A365-7F6DF5EF18B5}" dt="2021-07-15T01:55:29.504" v="1807" actId="207"/>
        <pc:sldMkLst>
          <pc:docMk/>
          <pc:sldMk cId="2334046175" sldId="1865"/>
        </pc:sldMkLst>
        <pc:spChg chg="mod">
          <ac:chgData name="Stack Simplify" userId="30f9c473cae68561" providerId="LiveId" clId="{4C0C853A-62D0-9A43-A365-7F6DF5EF18B5}" dt="2021-07-15T01:55:29.504" v="1807" actId="207"/>
          <ac:spMkLst>
            <pc:docMk/>
            <pc:sldMk cId="2334046175" sldId="1865"/>
            <ac:spMk id="20" creationId="{16FD609D-1B57-B94B-B1D0-8ED1E78C6A39}"/>
          </ac:spMkLst>
        </pc:spChg>
      </pc:sldChg>
      <pc:sldChg chg="modSp add mod modAnim">
        <pc:chgData name="Stack Simplify" userId="30f9c473cae68561" providerId="LiveId" clId="{4C0C853A-62D0-9A43-A365-7F6DF5EF18B5}" dt="2021-07-15T01:55:34.137" v="1808" actId="207"/>
        <pc:sldMkLst>
          <pc:docMk/>
          <pc:sldMk cId="3316608154" sldId="1866"/>
        </pc:sldMkLst>
        <pc:spChg chg="mod">
          <ac:chgData name="Stack Simplify" userId="30f9c473cae68561" providerId="LiveId" clId="{4C0C853A-62D0-9A43-A365-7F6DF5EF18B5}" dt="2021-07-15T01:55:34.137" v="1808" actId="207"/>
          <ac:spMkLst>
            <pc:docMk/>
            <pc:sldMk cId="3316608154" sldId="1866"/>
            <ac:spMk id="21" creationId="{3BCDAF4C-755E-0247-ABAF-6B90F68CD6D5}"/>
          </ac:spMkLst>
        </pc:spChg>
      </pc:sldChg>
      <pc:sldChg chg="modSp add mod modAnim">
        <pc:chgData name="Stack Simplify" userId="30f9c473cae68561" providerId="LiveId" clId="{4C0C853A-62D0-9A43-A365-7F6DF5EF18B5}" dt="2021-07-15T01:55:38.189" v="1809" actId="207"/>
        <pc:sldMkLst>
          <pc:docMk/>
          <pc:sldMk cId="1684846976" sldId="1867"/>
        </pc:sldMkLst>
        <pc:spChg chg="mod">
          <ac:chgData name="Stack Simplify" userId="30f9c473cae68561" providerId="LiveId" clId="{4C0C853A-62D0-9A43-A365-7F6DF5EF18B5}" dt="2021-07-15T01:55:38.189" v="1809" actId="207"/>
          <ac:spMkLst>
            <pc:docMk/>
            <pc:sldMk cId="1684846976" sldId="1867"/>
            <ac:spMk id="21" creationId="{3BCDAF4C-755E-0247-ABAF-6B90F68CD6D5}"/>
          </ac:spMkLst>
        </pc:spChg>
      </pc:sldChg>
      <pc:sldChg chg="modSp add mod modAnim">
        <pc:chgData name="Stack Simplify" userId="30f9c473cae68561" providerId="LiveId" clId="{4C0C853A-62D0-9A43-A365-7F6DF5EF18B5}" dt="2021-07-15T01:55:43.201" v="1810" actId="207"/>
        <pc:sldMkLst>
          <pc:docMk/>
          <pc:sldMk cId="3859247089" sldId="1868"/>
        </pc:sldMkLst>
        <pc:spChg chg="mod">
          <ac:chgData name="Stack Simplify" userId="30f9c473cae68561" providerId="LiveId" clId="{4C0C853A-62D0-9A43-A365-7F6DF5EF18B5}" dt="2021-07-15T01:55:43.201" v="1810" actId="207"/>
          <ac:spMkLst>
            <pc:docMk/>
            <pc:sldMk cId="3859247089" sldId="1868"/>
            <ac:spMk id="21" creationId="{3BCDAF4C-755E-0247-ABAF-6B90F68CD6D5}"/>
          </ac:spMkLst>
        </pc:spChg>
      </pc:sldChg>
      <pc:sldChg chg="modSp add mod modAnim">
        <pc:chgData name="Stack Simplify" userId="30f9c473cae68561" providerId="LiveId" clId="{4C0C853A-62D0-9A43-A365-7F6DF5EF18B5}" dt="2021-07-15T01:55:48.231" v="1811" actId="207"/>
        <pc:sldMkLst>
          <pc:docMk/>
          <pc:sldMk cId="1245508278" sldId="1869"/>
        </pc:sldMkLst>
        <pc:spChg chg="mod">
          <ac:chgData name="Stack Simplify" userId="30f9c473cae68561" providerId="LiveId" clId="{4C0C853A-62D0-9A43-A365-7F6DF5EF18B5}" dt="2021-07-15T01:55:48.231" v="1811" actId="207"/>
          <ac:spMkLst>
            <pc:docMk/>
            <pc:sldMk cId="1245508278" sldId="1869"/>
            <ac:spMk id="21" creationId="{3449C419-984A-7F43-8951-3A1FA500C6CD}"/>
          </ac:spMkLst>
        </pc:spChg>
      </pc:sldChg>
      <pc:sldChg chg="add del">
        <pc:chgData name="Stack Simplify" userId="30f9c473cae68561" providerId="LiveId" clId="{4C0C853A-62D0-9A43-A365-7F6DF5EF18B5}" dt="2021-07-15T01:31:20.073" v="1238" actId="2696"/>
        <pc:sldMkLst>
          <pc:docMk/>
          <pc:sldMk cId="3343439486" sldId="1870"/>
        </pc:sldMkLst>
      </pc:sldChg>
      <pc:sldChg chg="addSp delSp modSp add mod">
        <pc:chgData name="Stack Simplify" userId="30f9c473cae68561" providerId="LiveId" clId="{4C0C853A-62D0-9A43-A365-7F6DF5EF18B5}" dt="2021-07-15T01:34:06.917" v="1292" actId="14100"/>
        <pc:sldMkLst>
          <pc:docMk/>
          <pc:sldMk cId="399173388" sldId="1871"/>
        </pc:sldMkLst>
        <pc:spChg chg="mod">
          <ac:chgData name="Stack Simplify" userId="30f9c473cae68561" providerId="LiveId" clId="{4C0C853A-62D0-9A43-A365-7F6DF5EF18B5}" dt="2021-07-15T01:33:51.268" v="1288" actId="14100"/>
          <ac:spMkLst>
            <pc:docMk/>
            <pc:sldMk cId="399173388" sldId="1871"/>
            <ac:spMk id="4" creationId="{2C83F249-7073-2E4E-9429-483F307E0971}"/>
          </ac:spMkLst>
        </pc:spChg>
        <pc:spChg chg="add mod">
          <ac:chgData name="Stack Simplify" userId="30f9c473cae68561" providerId="LiveId" clId="{4C0C853A-62D0-9A43-A365-7F6DF5EF18B5}" dt="2021-07-15T01:34:03.802" v="1291" actId="113"/>
          <ac:spMkLst>
            <pc:docMk/>
            <pc:sldMk cId="399173388" sldId="1871"/>
            <ac:spMk id="6" creationId="{AF63097B-05C8-A04A-B011-C5409B397236}"/>
          </ac:spMkLst>
        </pc:spChg>
        <pc:spChg chg="add mod">
          <ac:chgData name="Stack Simplify" userId="30f9c473cae68561" providerId="LiveId" clId="{4C0C853A-62D0-9A43-A365-7F6DF5EF18B5}" dt="2021-07-15T01:34:06.917" v="1292" actId="14100"/>
          <ac:spMkLst>
            <pc:docMk/>
            <pc:sldMk cId="399173388" sldId="1871"/>
            <ac:spMk id="12" creationId="{E7BA285A-AA0A-114F-BEEC-4FDA782B728C}"/>
          </ac:spMkLst>
        </pc:spChg>
        <pc:picChg chg="add mod">
          <ac:chgData name="Stack Simplify" userId="30f9c473cae68561" providerId="LiveId" clId="{4C0C853A-62D0-9A43-A365-7F6DF5EF18B5}" dt="2021-07-15T01:32:20.098" v="1241" actId="1076"/>
          <ac:picMkLst>
            <pc:docMk/>
            <pc:sldMk cId="399173388" sldId="1871"/>
            <ac:picMk id="5" creationId="{D754D590-8BBC-4A4C-B3CD-F2390330FC29}"/>
          </ac:picMkLst>
        </pc:picChg>
        <pc:picChg chg="del">
          <ac:chgData name="Stack Simplify" userId="30f9c473cae68561" providerId="LiveId" clId="{4C0C853A-62D0-9A43-A365-7F6DF5EF18B5}" dt="2021-07-15T01:32:01.352" v="1239" actId="478"/>
          <ac:picMkLst>
            <pc:docMk/>
            <pc:sldMk cId="399173388" sldId="1871"/>
            <ac:picMk id="9" creationId="{E37A0A0E-7838-1A4C-B890-60F6B7E7C2D1}"/>
          </ac:picMkLst>
        </pc:picChg>
      </pc:sldChg>
      <pc:sldChg chg="add ord">
        <pc:chgData name="Stack Simplify" userId="30f9c473cae68561" providerId="LiveId" clId="{4C0C853A-62D0-9A43-A365-7F6DF5EF18B5}" dt="2021-07-15T01:27:40.579" v="1064" actId="20578"/>
        <pc:sldMkLst>
          <pc:docMk/>
          <pc:sldMk cId="173694571" sldId="1872"/>
        </pc:sldMkLst>
      </pc:sldChg>
      <pc:sldChg chg="addSp delSp modSp new mod">
        <pc:chgData name="Stack Simplify" userId="30f9c473cae68561" providerId="LiveId" clId="{4C0C853A-62D0-9A43-A365-7F6DF5EF18B5}" dt="2021-07-15T01:41:35.288" v="1592" actId="692"/>
        <pc:sldMkLst>
          <pc:docMk/>
          <pc:sldMk cId="3686343973" sldId="1873"/>
        </pc:sldMkLst>
        <pc:spChg chg="del">
          <ac:chgData name="Stack Simplify" userId="30f9c473cae68561" providerId="LiveId" clId="{4C0C853A-62D0-9A43-A365-7F6DF5EF18B5}" dt="2021-07-15T01:39:59.735" v="1479" actId="478"/>
          <ac:spMkLst>
            <pc:docMk/>
            <pc:sldMk cId="3686343973" sldId="1873"/>
            <ac:spMk id="3" creationId="{2D61BD31-5BD2-CF49-9A7A-97B0630B5B47}"/>
          </ac:spMkLst>
        </pc:spChg>
        <pc:spChg chg="del mod">
          <ac:chgData name="Stack Simplify" userId="30f9c473cae68561" providerId="LiveId" clId="{4C0C853A-62D0-9A43-A365-7F6DF5EF18B5}" dt="2021-07-15T01:40:24.168" v="1508" actId="478"/>
          <ac:spMkLst>
            <pc:docMk/>
            <pc:sldMk cId="3686343973" sldId="1873"/>
            <ac:spMk id="4" creationId="{EB95F488-7488-0343-971A-E8829FC2E582}"/>
          </ac:spMkLst>
        </pc:spChg>
        <pc:spChg chg="add mod">
          <ac:chgData name="Stack Simplify" userId="30f9c473cae68561" providerId="LiveId" clId="{4C0C853A-62D0-9A43-A365-7F6DF5EF18B5}" dt="2021-07-15T01:41:25.485" v="1573" actId="1076"/>
          <ac:spMkLst>
            <pc:docMk/>
            <pc:sldMk cId="3686343973" sldId="1873"/>
            <ac:spMk id="6" creationId="{8B254840-823F-6144-A91B-2DAE7A7AD84E}"/>
          </ac:spMkLst>
        </pc:spChg>
        <pc:picChg chg="add mod">
          <ac:chgData name="Stack Simplify" userId="30f9c473cae68561" providerId="LiveId" clId="{4C0C853A-62D0-9A43-A365-7F6DF5EF18B5}" dt="2021-07-15T01:41:16.898" v="1571" actId="1076"/>
          <ac:picMkLst>
            <pc:docMk/>
            <pc:sldMk cId="3686343973" sldId="1873"/>
            <ac:picMk id="5" creationId="{361AE0C8-0B67-BD4E-88E9-E00A5C7F2345}"/>
          </ac:picMkLst>
        </pc:picChg>
        <pc:cxnChg chg="add mod">
          <ac:chgData name="Stack Simplify" userId="30f9c473cae68561" providerId="LiveId" clId="{4C0C853A-62D0-9A43-A365-7F6DF5EF18B5}" dt="2021-07-15T01:41:35.288" v="1592" actId="692"/>
          <ac:cxnSpMkLst>
            <pc:docMk/>
            <pc:sldMk cId="3686343973" sldId="1873"/>
            <ac:cxnSpMk id="8" creationId="{29CAE4FB-0B3F-8343-8E06-70D89B1EC3DA}"/>
          </ac:cxnSpMkLst>
        </pc:cxnChg>
      </pc:sldChg>
      <pc:sldChg chg="modSp add mod">
        <pc:chgData name="Stack Simplify" userId="30f9c473cae68561" providerId="LiveId" clId="{4C0C853A-62D0-9A43-A365-7F6DF5EF18B5}" dt="2021-07-15T01:56:14.705" v="1839" actId="20577"/>
        <pc:sldMkLst>
          <pc:docMk/>
          <pc:sldMk cId="3615536331" sldId="1874"/>
        </pc:sldMkLst>
        <pc:spChg chg="mod">
          <ac:chgData name="Stack Simplify" userId="30f9c473cae68561" providerId="LiveId" clId="{4C0C853A-62D0-9A43-A365-7F6DF5EF18B5}" dt="2021-07-15T01:56:14.705" v="1839" actId="20577"/>
          <ac:spMkLst>
            <pc:docMk/>
            <pc:sldMk cId="3615536331" sldId="1874"/>
            <ac:spMk id="4" creationId="{3A4CD2EB-AD39-BB45-B496-96C5684D8857}"/>
          </ac:spMkLst>
        </pc:spChg>
      </pc:sldChg>
      <pc:sldChg chg="add">
        <pc:chgData name="Stack Simplify" userId="30f9c473cae68561" providerId="LiveId" clId="{4C0C853A-62D0-9A43-A365-7F6DF5EF18B5}" dt="2021-07-15T01:57:16.758" v="1855"/>
        <pc:sldMkLst>
          <pc:docMk/>
          <pc:sldMk cId="1242299516" sldId="1875"/>
        </pc:sldMkLst>
      </pc:sldChg>
      <pc:sldChg chg="addSp delSp modSp new mod">
        <pc:chgData name="Stack Simplify" userId="30f9c473cae68561" providerId="LiveId" clId="{4C0C853A-62D0-9A43-A365-7F6DF5EF18B5}" dt="2021-07-15T02:27:27.503" v="1926" actId="1076"/>
        <pc:sldMkLst>
          <pc:docMk/>
          <pc:sldMk cId="3817709592" sldId="1876"/>
        </pc:sldMkLst>
        <pc:spChg chg="del">
          <ac:chgData name="Stack Simplify" userId="30f9c473cae68561" providerId="LiveId" clId="{4C0C853A-62D0-9A43-A365-7F6DF5EF18B5}" dt="2021-07-15T02:25:56.067" v="1892" actId="478"/>
          <ac:spMkLst>
            <pc:docMk/>
            <pc:sldMk cId="3817709592" sldId="1876"/>
            <ac:spMk id="3" creationId="{7302D565-D45D-1547-A68A-E72A6E9C9E1E}"/>
          </ac:spMkLst>
        </pc:spChg>
        <pc:spChg chg="mod">
          <ac:chgData name="Stack Simplify" userId="30f9c473cae68561" providerId="LiveId" clId="{4C0C853A-62D0-9A43-A365-7F6DF5EF18B5}" dt="2021-07-15T02:25:53.054" v="1891" actId="20577"/>
          <ac:spMkLst>
            <pc:docMk/>
            <pc:sldMk cId="3817709592" sldId="1876"/>
            <ac:spMk id="4" creationId="{B80C057D-AED8-FB4C-8F4F-A52A377CA0BC}"/>
          </ac:spMkLst>
        </pc:spChg>
        <pc:spChg chg="add del mod">
          <ac:chgData name="Stack Simplify" userId="30f9c473cae68561" providerId="LiveId" clId="{4C0C853A-62D0-9A43-A365-7F6DF5EF18B5}" dt="2021-07-15T02:27:07.714" v="1922" actId="478"/>
          <ac:spMkLst>
            <pc:docMk/>
            <pc:sldMk cId="3817709592" sldId="1876"/>
            <ac:spMk id="5" creationId="{A21C2015-2902-FE4D-B0AD-2909B6BECF68}"/>
          </ac:spMkLst>
        </pc:spChg>
        <pc:picChg chg="add mod">
          <ac:chgData name="Stack Simplify" userId="30f9c473cae68561" providerId="LiveId" clId="{4C0C853A-62D0-9A43-A365-7F6DF5EF18B5}" dt="2021-07-15T02:27:27.503" v="1926" actId="1076"/>
          <ac:picMkLst>
            <pc:docMk/>
            <pc:sldMk cId="3817709592" sldId="1876"/>
            <ac:picMk id="6" creationId="{B48D4E1F-823A-794B-B46D-AFD5851D0F0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IN"/>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IN"/>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IN"/>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IN"/>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IN"/>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IN"/>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IN"/>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IN"/>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IN"/>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IN"/>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t>
        <a:bodyPr/>
        <a:lstStyle/>
        <a:p>
          <a:endParaRPr lang="en-IN"/>
        </a:p>
      </dgm:t>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t>
        <a:bodyPr/>
        <a:lstStyle/>
        <a:p>
          <a:endParaRPr lang="en-IN"/>
        </a:p>
      </dgm:t>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t>
        <a:bodyPr/>
        <a:lstStyle/>
        <a:p>
          <a:endParaRPr lang="en-IN"/>
        </a:p>
      </dgm:t>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t>
        <a:bodyPr/>
        <a:lstStyle/>
        <a:p>
          <a:endParaRPr lang="en-IN"/>
        </a:p>
      </dgm:t>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t>
        <a:bodyPr/>
        <a:lstStyle/>
        <a:p>
          <a:endParaRPr lang="en-IN"/>
        </a:p>
      </dgm:t>
    </dgm:pt>
  </dgm:ptLst>
  <dgm:cxnLst>
    <dgm:cxn modelId="{8014512B-1B93-A340-8441-06F5C7621166}" srcId="{EA281146-7D6B-A140-97CF-ECB5244B71E1}" destId="{9CA6E2EC-6EF9-0A44-A225-C779AFA1ADB5}" srcOrd="2" destOrd="0" parTransId="{90E3F3F8-7381-8242-AB5B-E7496426B0EE}" sibTransId="{47921B75-EA30-6A4F-8D99-5BDDE69CD579}"/>
    <dgm:cxn modelId="{6F8EF528-4179-6C42-B1AE-D98168759A68}" type="presOf" srcId="{98AF8843-A08F-224E-9DE3-23F80834E0FC}" destId="{F3F5304F-B7FB-B345-8139-093CF3A9A474}"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0B209531-AEE2-4B41-BDEA-A8FD09C1DB30}" type="presOf" srcId="{9CA6E2EC-6EF9-0A44-A225-C779AFA1ADB5}" destId="{5C64987E-048B-9447-A4A9-302C198DFBD7}"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D13BFB0E-BC1F-F842-8DC8-B7D88F4C3D50}" srcId="{EA281146-7D6B-A140-97CF-ECB5244B71E1}" destId="{FDF630A8-85BE-C24E-96B1-0F41053BF3A7}" srcOrd="0" destOrd="0" parTransId="{78D4AB66-230A-844C-A55B-A7117D8FC716}" sibTransId="{5AE91E30-8091-EC46-9120-82663F85B489}"/>
    <dgm:cxn modelId="{596EA5FA-4097-F943-AFBB-728D775695D0}" srcId="{EA281146-7D6B-A140-97CF-ECB5244B71E1}" destId="{136E4566-98C7-DD4A-B3BA-450A591846FF}" srcOrd="3" destOrd="0" parTransId="{1F9D992C-2655-3547-92BD-5E775CADCAA6}" sibTransId="{D5676450-623C-1A4A-ABE7-3489AFAE06B8}"/>
    <dgm:cxn modelId="{3AF91ABD-1500-E841-AB7B-4AB649077879}" type="presOf" srcId="{7B2392E2-8126-3447-BE7E-40814E8D014A}" destId="{5C8D29A2-549D-2F46-BAE7-AFBA252E9BA4}"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6/13/2024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a16="http://schemas.microsoft.com/office/drawing/2014/main" xmlns=""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a16="http://schemas.microsoft.com/office/drawing/2014/main" xmlns=""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Kalyan Reddy </a:t>
            </a:r>
            <a:r>
              <a:rPr lang="en-US" dirty="0" err="1"/>
              <a:t>Daida</a:t>
            </a:r>
            <a:endParaRPr lang="en-GB" dirty="0"/>
          </a:p>
        </p:txBody>
      </p:sp>
      <p:sp>
        <p:nvSpPr>
          <p:cNvPr id="4" name="Content Placeholder 2">
            <a:extLst>
              <a:ext uri="{FF2B5EF4-FFF2-40B4-BE49-F238E27FC236}">
                <a16:creationId xmlns:a16="http://schemas.microsoft.com/office/drawing/2014/main" xmlns=""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xmlns=""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xmlns=""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xmlns=""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xmlns=""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xmlns=""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xmlns=""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xmlns=""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a:t>AWS VPC Master Class @Kalyan Reddy Daida</a:t>
            </a:r>
            <a:endParaRPr lang="en-GB"/>
          </a:p>
        </p:txBody>
      </p:sp>
      <p:sp>
        <p:nvSpPr>
          <p:cNvPr id="7" name="Slide Number Placeholder 6">
            <a:extLst>
              <a:ext uri="{FF2B5EF4-FFF2-40B4-BE49-F238E27FC236}">
                <a16:creationId xmlns:a16="http://schemas.microsoft.com/office/drawing/2014/main" xmlns=""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xmlns=""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a16="http://schemas.microsoft.com/office/drawing/2014/main" xmlns=""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a:t>
            </a:r>
            <a:r>
              <a:rPr lang="en-US" dirty="0" err="1"/>
              <a:t>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a:t>StackSimplify</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35.svg"/><Relationship Id="rId3" Type="http://schemas.openxmlformats.org/officeDocument/2006/relationships/image" Target="../media/image20.svg"/><Relationship Id="rId21" Type="http://schemas.openxmlformats.org/officeDocument/2006/relationships/image" Target="../media/image13.png"/><Relationship Id="rId7" Type="http://schemas.openxmlformats.org/officeDocument/2006/relationships/image" Target="../media/image24.svg"/><Relationship Id="rId12" Type="http://schemas.openxmlformats.org/officeDocument/2006/relationships/image" Target="../media/image32.sv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33.svg"/><Relationship Id="rId20"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2.svg"/><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26.svg"/><Relationship Id="rId14" Type="http://schemas.openxmlformats.org/officeDocument/2006/relationships/image" Target="../media/image28.svg"/><Relationship Id="rId22" Type="http://schemas.openxmlformats.org/officeDocument/2006/relationships/image" Target="../media/image37.svg"/></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1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1.svg"/><Relationship Id="rId18" Type="http://schemas.openxmlformats.org/officeDocument/2006/relationships/image" Target="../media/image25.png"/><Relationship Id="rId3" Type="http://schemas.openxmlformats.org/officeDocument/2006/relationships/image" Target="../media/image41.svg"/><Relationship Id="rId21" Type="http://schemas.openxmlformats.org/officeDocument/2006/relationships/image" Target="../media/image14.svg"/><Relationship Id="rId7" Type="http://schemas.openxmlformats.org/officeDocument/2006/relationships/image" Target="../media/image45.svg"/><Relationship Id="rId12" Type="http://schemas.openxmlformats.org/officeDocument/2006/relationships/image" Target="../media/image22.png"/><Relationship Id="rId17" Type="http://schemas.openxmlformats.org/officeDocument/2006/relationships/image" Target="../media/image55.svg"/><Relationship Id="rId2" Type="http://schemas.openxmlformats.org/officeDocument/2006/relationships/image" Target="../media/image17.png"/><Relationship Id="rId16" Type="http://schemas.openxmlformats.org/officeDocument/2006/relationships/image" Target="../media/image24.png"/><Relationship Id="rId20"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21.png"/><Relationship Id="rId19" Type="http://schemas.openxmlformats.org/officeDocument/2006/relationships/image" Target="../media/image10.svg"/><Relationship Id="rId4" Type="http://schemas.openxmlformats.org/officeDocument/2006/relationships/image" Target="../media/image18.png"/><Relationship Id="rId9" Type="http://schemas.openxmlformats.org/officeDocument/2006/relationships/image" Target="../media/image47.sv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3.svg"/><Relationship Id="rId18" Type="http://schemas.openxmlformats.org/officeDocument/2006/relationships/image" Target="../media/image25.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23.png"/><Relationship Id="rId17" Type="http://schemas.openxmlformats.org/officeDocument/2006/relationships/image" Target="../media/image14.svg"/><Relationship Id="rId2" Type="http://schemas.openxmlformats.org/officeDocument/2006/relationships/image" Target="../media/image17.png"/><Relationship Id="rId16"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image" Target="../media/image51.svg"/><Relationship Id="rId5" Type="http://schemas.openxmlformats.org/officeDocument/2006/relationships/image" Target="../media/image43.svg"/><Relationship Id="rId15" Type="http://schemas.openxmlformats.org/officeDocument/2006/relationships/image" Target="../media/image55.svg"/><Relationship Id="rId10" Type="http://schemas.openxmlformats.org/officeDocument/2006/relationships/image" Target="../media/image22.png"/><Relationship Id="rId19" Type="http://schemas.openxmlformats.org/officeDocument/2006/relationships/image" Target="../media/image10.svg"/><Relationship Id="rId4" Type="http://schemas.openxmlformats.org/officeDocument/2006/relationships/image" Target="../media/image18.png"/><Relationship Id="rId9" Type="http://schemas.openxmlformats.org/officeDocument/2006/relationships/image" Target="../media/image47.sv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3.sv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43.sv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43.sv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43.svg"/><Relationship Id="rId4" Type="http://schemas.openxmlformats.org/officeDocument/2006/relationships/image" Target="../media/image18.png"/><Relationship Id="rId9" Type="http://schemas.openxmlformats.org/officeDocument/2006/relationships/image" Target="../media/image7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26.sv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22.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26.sv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35.svg"/><Relationship Id="rId3" Type="http://schemas.openxmlformats.org/officeDocument/2006/relationships/image" Target="../media/image20.svg"/><Relationship Id="rId21" Type="http://schemas.openxmlformats.org/officeDocument/2006/relationships/image" Target="../media/image13.png"/><Relationship Id="rId7" Type="http://schemas.openxmlformats.org/officeDocument/2006/relationships/image" Target="../media/image24.svg"/><Relationship Id="rId12" Type="http://schemas.openxmlformats.org/officeDocument/2006/relationships/image" Target="../media/image32.sv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33.svg"/><Relationship Id="rId20" Type="http://schemas.openxmlformats.org/officeDocument/2006/relationships/image" Target="../media/image36.svg"/><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2.svg"/><Relationship Id="rId15" Type="http://schemas.openxmlformats.org/officeDocument/2006/relationships/image" Target="../media/image10.png"/><Relationship Id="rId10" Type="http://schemas.openxmlformats.org/officeDocument/2006/relationships/image" Target="../media/image5.png"/><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26.svg"/><Relationship Id="rId14" Type="http://schemas.openxmlformats.org/officeDocument/2006/relationships/image" Target="../media/image28.svg"/><Relationship Id="rId22" Type="http://schemas.openxmlformats.org/officeDocument/2006/relationships/image" Target="../media/image37.svg"/></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xmlns=""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xmlns=""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xmlns=""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xmlns=""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xmlns=""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xmlns=""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xmlns=""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324676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xmlns=""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xmlns=""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xmlns="" id="{70A4D40E-C91E-7949-8962-16CA9CA58D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xmlns=""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xmlns=""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xmlns=""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xmlns=""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xmlns=""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xmlns=""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xmlns=""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xmlns=""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xmlns=""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xmlns=""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xmlns=""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xmlns=""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xmlns=""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xmlns=""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xmlns=""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xmlns=""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9174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chaining</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2781587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22032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sp>
        <p:nvSpPr>
          <p:cNvPr id="21" name="Rounded Rectangle 20">
            <a:extLst>
              <a:ext uri="{FF2B5EF4-FFF2-40B4-BE49-F238E27FC236}">
                <a16:creationId xmlns:a16="http://schemas.microsoft.com/office/drawing/2014/main" xmlns=""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xmlns=""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xmlns=""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xmlns=""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xmlns=""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pic>
        <p:nvPicPr>
          <p:cNvPr id="4" name="Picture 3">
            <a:extLst>
              <a:ext uri="{FF2B5EF4-FFF2-40B4-BE49-F238E27FC236}">
                <a16:creationId xmlns:a16="http://schemas.microsoft.com/office/drawing/2014/main" xmlns="" id="{0A39148A-30C6-9F48-9F57-A30C250FE886}"/>
              </a:ext>
            </a:extLst>
          </p:cNvPr>
          <p:cNvPicPr>
            <a:picLocks noChangeAspect="1"/>
          </p:cNvPicPr>
          <p:nvPr/>
        </p:nvPicPr>
        <p:blipFill>
          <a:blip r:embed="rId2"/>
          <a:stretch>
            <a:fillRect/>
          </a:stretch>
        </p:blipFill>
        <p:spPr>
          <a:xfrm>
            <a:off x="218196" y="3499605"/>
            <a:ext cx="4597562" cy="1393942"/>
          </a:xfrm>
          <a:prstGeom prst="rect">
            <a:avLst/>
          </a:prstGeom>
        </p:spPr>
      </p:pic>
      <p:pic>
        <p:nvPicPr>
          <p:cNvPr id="6" name="Picture 5">
            <a:extLst>
              <a:ext uri="{FF2B5EF4-FFF2-40B4-BE49-F238E27FC236}">
                <a16:creationId xmlns:a16="http://schemas.microsoft.com/office/drawing/2014/main" xmlns="" id="{210D46F6-159C-8048-8C21-92630A2E36EA}"/>
              </a:ext>
            </a:extLst>
          </p:cNvPr>
          <p:cNvPicPr>
            <a:picLocks noChangeAspect="1"/>
          </p:cNvPicPr>
          <p:nvPr/>
        </p:nvPicPr>
        <p:blipFill>
          <a:blip r:embed="rId3"/>
          <a:stretch>
            <a:fillRect/>
          </a:stretch>
        </p:blipFill>
        <p:spPr>
          <a:xfrm>
            <a:off x="5290781" y="3391737"/>
            <a:ext cx="4597540" cy="1687705"/>
          </a:xfrm>
          <a:prstGeom prst="rect">
            <a:avLst/>
          </a:prstGeom>
        </p:spPr>
      </p:pic>
      <p:pic>
        <p:nvPicPr>
          <p:cNvPr id="7" name="Picture 6">
            <a:extLst>
              <a:ext uri="{FF2B5EF4-FFF2-40B4-BE49-F238E27FC236}">
                <a16:creationId xmlns:a16="http://schemas.microsoft.com/office/drawing/2014/main" xmlns="" id="{DA31ECA0-709B-F24F-AFAB-9FF9FF8ECF8D}"/>
              </a:ext>
            </a:extLst>
          </p:cNvPr>
          <p:cNvPicPr>
            <a:picLocks noChangeAspect="1"/>
          </p:cNvPicPr>
          <p:nvPr/>
        </p:nvPicPr>
        <p:blipFill>
          <a:blip r:embed="rId4"/>
          <a:stretch>
            <a:fillRect/>
          </a:stretch>
        </p:blipFill>
        <p:spPr>
          <a:xfrm>
            <a:off x="10510576" y="3390079"/>
            <a:ext cx="3815652" cy="2404511"/>
          </a:xfrm>
          <a:prstGeom prst="rect">
            <a:avLst/>
          </a:prstGeom>
        </p:spPr>
      </p:pic>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33393"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47F3007D-5508-044E-B4AD-75D050D9C54F}"/>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1964658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xmlns=""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xmlns=""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xmlns=""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xmlns=""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xmlns=""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xmlns=""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xmlns=""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xmlns=""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xmlns=""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xmlns=""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xmlns=""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xmlns=""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xmlns=""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xmlns=""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xmlns=""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xmlns=""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xmlns=""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xmlns=""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xmlns=""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xmlns=""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xmlns=""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xmlns=""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xmlns=""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xmlns=""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xmlns=""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xmlns=""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xmlns=""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xmlns=""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14 Demos</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500"/>
                                        <p:tgtEl>
                                          <p:spTgt spid="2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down)">
                                      <p:cBhvr>
                                        <p:cTn id="82" dur="500"/>
                                        <p:tgtEl>
                                          <p:spTgt spid="2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down)">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down)">
                                      <p:cBhvr>
                                        <p:cTn id="90" dur="500"/>
                                        <p:tgtEl>
                                          <p:spTgt spid="2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down)">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wipe(down)">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down)">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wipe(down)">
                                      <p:cBhvr>
                                        <p:cTn id="114" dur="500"/>
                                        <p:tgtEl>
                                          <p:spTgt spid="36"/>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down)">
                                      <p:cBhvr>
                                        <p:cTn id="1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23"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468880"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632"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CB969F4F-976A-0D43-8812-086E1FADDED8}"/>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4245343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CA4A0A7-E713-794C-AF4C-2DF33E42C3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xmlns=""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xmlns=""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xmlns=""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xmlns=""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xmlns=""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xmlns=""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xmlns=""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xmlns=""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xmlns=""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xmlns=""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F4B68A9-E3F5-C04A-BA7E-0BA186DC007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3 Demos</a:t>
            </a:r>
          </a:p>
        </p:txBody>
      </p:sp>
      <p:sp>
        <p:nvSpPr>
          <p:cNvPr id="5" name="Oval 4">
            <a:extLst>
              <a:ext uri="{FF2B5EF4-FFF2-40B4-BE49-F238E27FC236}">
                <a16:creationId xmlns:a16="http://schemas.microsoft.com/office/drawing/2014/main" xmlns=""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Demo-1</a:t>
            </a:r>
          </a:p>
        </p:txBody>
      </p:sp>
      <p:sp>
        <p:nvSpPr>
          <p:cNvPr id="6" name="Oval 5">
            <a:extLst>
              <a:ext uri="{FF2B5EF4-FFF2-40B4-BE49-F238E27FC236}">
                <a16:creationId xmlns:a16="http://schemas.microsoft.com/office/drawing/2014/main" xmlns=""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Demo-2</a:t>
            </a:r>
          </a:p>
        </p:txBody>
      </p:sp>
      <p:sp>
        <p:nvSpPr>
          <p:cNvPr id="7" name="Oval 6">
            <a:extLst>
              <a:ext uri="{FF2B5EF4-FFF2-40B4-BE49-F238E27FC236}">
                <a16:creationId xmlns:a16="http://schemas.microsoft.com/office/drawing/2014/main" xmlns=""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Demo-3</a:t>
            </a:r>
          </a:p>
        </p:txBody>
      </p:sp>
      <p:sp>
        <p:nvSpPr>
          <p:cNvPr id="8" name="Rounded Rectangle 7">
            <a:extLst>
              <a:ext uri="{FF2B5EF4-FFF2-40B4-BE49-F238E27FC236}">
                <a16:creationId xmlns:a16="http://schemas.microsoft.com/office/drawing/2014/main" xmlns=""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xmlns=""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xmlns=""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xmlns=""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Tree>
    <p:extLst>
      <p:ext uri="{BB962C8B-B14F-4D97-AF65-F5344CB8AC3E}">
        <p14:creationId xmlns:p14="http://schemas.microsoft.com/office/powerpoint/2010/main" val="182285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Basics</a:t>
            </a:r>
          </a:p>
        </p:txBody>
      </p:sp>
      <p:pic>
        <p:nvPicPr>
          <p:cNvPr id="3" name="Picture 2">
            <a:extLst>
              <a:ext uri="{FF2B5EF4-FFF2-40B4-BE49-F238E27FC236}">
                <a16:creationId xmlns:a16="http://schemas.microsoft.com/office/drawing/2014/main" xmlns="" id="{FCD673D2-C3C4-5C47-AEDC-21D4789B449A}"/>
              </a:ext>
            </a:extLst>
          </p:cNvPr>
          <p:cNvPicPr>
            <a:picLocks noChangeAspect="1"/>
          </p:cNvPicPr>
          <p:nvPr/>
        </p:nvPicPr>
        <p:blipFill>
          <a:blip r:embed="rId2"/>
          <a:stretch>
            <a:fillRect/>
          </a:stretch>
        </p:blipFill>
        <p:spPr>
          <a:xfrm>
            <a:off x="5850332" y="379141"/>
            <a:ext cx="7731854" cy="6868805"/>
          </a:xfrm>
          <a:prstGeom prst="rect">
            <a:avLst/>
          </a:prstGeom>
        </p:spPr>
      </p:pic>
    </p:spTree>
    <p:extLst>
      <p:ext uri="{BB962C8B-B14F-4D97-AF65-F5344CB8AC3E}">
        <p14:creationId xmlns:p14="http://schemas.microsoft.com/office/powerpoint/2010/main" val="21696462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Count and Splat Expression</a:t>
            </a:r>
          </a:p>
        </p:txBody>
      </p:sp>
      <p:pic>
        <p:nvPicPr>
          <p:cNvPr id="5" name="Picture 4">
            <a:extLst>
              <a:ext uri="{FF2B5EF4-FFF2-40B4-BE49-F238E27FC236}">
                <a16:creationId xmlns:a16="http://schemas.microsoft.com/office/drawing/2014/main" xmlns="" id="{4A370C8C-4541-C349-8142-32EFA7163C09}"/>
              </a:ext>
            </a:extLst>
          </p:cNvPr>
          <p:cNvPicPr>
            <a:picLocks noChangeAspect="1"/>
          </p:cNvPicPr>
          <p:nvPr/>
        </p:nvPicPr>
        <p:blipFill>
          <a:blip r:embed="rId2"/>
          <a:stretch>
            <a:fillRect/>
          </a:stretch>
        </p:blipFill>
        <p:spPr>
          <a:xfrm>
            <a:off x="5946098" y="144966"/>
            <a:ext cx="7825658" cy="7408531"/>
          </a:xfrm>
          <a:prstGeom prst="rect">
            <a:avLst/>
          </a:prstGeom>
        </p:spPr>
      </p:pic>
    </p:spTree>
    <p:extLst>
      <p:ext uri="{BB962C8B-B14F-4D97-AF65-F5344CB8AC3E}">
        <p14:creationId xmlns:p14="http://schemas.microsoft.com/office/powerpoint/2010/main" val="304260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xmlns=""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xmlns=""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xmlns=""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xmlns=""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xmlns=""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xmlns=""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xmlns=""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xmlns=""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173694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Lists</a:t>
            </a:r>
          </a:p>
        </p:txBody>
      </p:sp>
      <p:pic>
        <p:nvPicPr>
          <p:cNvPr id="3" name="Picture 2">
            <a:extLst>
              <a:ext uri="{FF2B5EF4-FFF2-40B4-BE49-F238E27FC236}">
                <a16:creationId xmlns:a16="http://schemas.microsoft.com/office/drawing/2014/main" xmlns="" id="{1637029F-49E1-D64D-8C5B-986FEF9BB110}"/>
              </a:ext>
            </a:extLst>
          </p:cNvPr>
          <p:cNvPicPr>
            <a:picLocks noChangeAspect="1"/>
          </p:cNvPicPr>
          <p:nvPr/>
        </p:nvPicPr>
        <p:blipFill>
          <a:blip r:embed="rId2"/>
          <a:stretch>
            <a:fillRect/>
          </a:stretch>
        </p:blipFill>
        <p:spPr>
          <a:xfrm>
            <a:off x="684132" y="2372367"/>
            <a:ext cx="13262136" cy="4675203"/>
          </a:xfrm>
          <a:prstGeom prst="rect">
            <a:avLst/>
          </a:prstGeom>
        </p:spPr>
      </p:pic>
    </p:spTree>
    <p:extLst>
      <p:ext uri="{BB962C8B-B14F-4D97-AF65-F5344CB8AC3E}">
        <p14:creationId xmlns:p14="http://schemas.microsoft.com/office/powerpoint/2010/main" val="15406165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Maps</a:t>
            </a:r>
          </a:p>
        </p:txBody>
      </p:sp>
      <p:pic>
        <p:nvPicPr>
          <p:cNvPr id="5" name="Picture 4">
            <a:extLst>
              <a:ext uri="{FF2B5EF4-FFF2-40B4-BE49-F238E27FC236}">
                <a16:creationId xmlns:a16="http://schemas.microsoft.com/office/drawing/2014/main" xmlns="" id="{765EE5A3-5223-454D-89D7-FDD5B2B6ADDC}"/>
              </a:ext>
            </a:extLst>
          </p:cNvPr>
          <p:cNvPicPr>
            <a:picLocks noChangeAspect="1"/>
          </p:cNvPicPr>
          <p:nvPr/>
        </p:nvPicPr>
        <p:blipFill>
          <a:blip r:embed="rId2"/>
          <a:stretch>
            <a:fillRect/>
          </a:stretch>
        </p:blipFill>
        <p:spPr>
          <a:xfrm>
            <a:off x="512956" y="2568057"/>
            <a:ext cx="13737474" cy="4646782"/>
          </a:xfrm>
          <a:prstGeom prst="rect">
            <a:avLst/>
          </a:prstGeom>
        </p:spPr>
      </p:pic>
    </p:spTree>
    <p:extLst>
      <p:ext uri="{BB962C8B-B14F-4D97-AF65-F5344CB8AC3E}">
        <p14:creationId xmlns:p14="http://schemas.microsoft.com/office/powerpoint/2010/main" val="913054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92FB17-A2B7-6049-8050-633D987EF0C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6CD2852-D01E-B44D-BD7C-3D5C9D463D75}"/>
              </a:ext>
            </a:extLst>
          </p:cNvPr>
          <p:cNvSpPr>
            <a:spLocks noGrp="1"/>
          </p:cNvSpPr>
          <p:nvPr>
            <p:ph type="title"/>
          </p:nvPr>
        </p:nvSpPr>
        <p:spPr>
          <a:xfrm>
            <a:off x="501804" y="0"/>
            <a:ext cx="13637941" cy="2420150"/>
          </a:xfrm>
        </p:spPr>
        <p:txBody>
          <a:bodyPr>
            <a:normAutofit/>
          </a:bodyPr>
          <a:lstStyle/>
          <a:p>
            <a:r>
              <a:rPr lang="en-US" dirty="0"/>
              <a:t>Terraform Variables </a:t>
            </a:r>
            <a:r>
              <a:rPr lang="en-US" dirty="0">
                <a:solidFill>
                  <a:srgbClr val="00B050"/>
                </a:solidFill>
              </a:rPr>
              <a:t>Output Values</a:t>
            </a:r>
            <a:br>
              <a:rPr lang="en-US" dirty="0">
                <a:solidFill>
                  <a:srgbClr val="00B050"/>
                </a:solidFill>
              </a:rPr>
            </a:br>
            <a:r>
              <a:rPr lang="en-US" dirty="0">
                <a:solidFill>
                  <a:srgbClr val="00B050"/>
                </a:solidFill>
              </a:rPr>
              <a:t> </a:t>
            </a:r>
            <a:r>
              <a:rPr lang="en-US" dirty="0" err="1">
                <a:solidFill>
                  <a:srgbClr val="C00000"/>
                </a:solidFill>
              </a:rPr>
              <a:t>for_each</a:t>
            </a:r>
            <a:r>
              <a:rPr lang="en-US" dirty="0">
                <a:solidFill>
                  <a:srgbClr val="C00000"/>
                </a:solidFill>
              </a:rPr>
              <a:t> and for loops with </a:t>
            </a:r>
            <a:br>
              <a:rPr lang="en-US" dirty="0">
                <a:solidFill>
                  <a:srgbClr val="C00000"/>
                </a:solidFill>
              </a:rPr>
            </a:br>
            <a:r>
              <a:rPr lang="en-US" dirty="0">
                <a:solidFill>
                  <a:srgbClr val="C00000"/>
                </a:solidFill>
              </a:rPr>
              <a:t>keys() and values() functions</a:t>
            </a:r>
          </a:p>
        </p:txBody>
      </p:sp>
      <p:pic>
        <p:nvPicPr>
          <p:cNvPr id="3" name="Picture 2">
            <a:extLst>
              <a:ext uri="{FF2B5EF4-FFF2-40B4-BE49-F238E27FC236}">
                <a16:creationId xmlns:a16="http://schemas.microsoft.com/office/drawing/2014/main" xmlns="" id="{5B28927A-EC0B-A041-8D8C-ED6A90B9C68D}"/>
              </a:ext>
            </a:extLst>
          </p:cNvPr>
          <p:cNvPicPr>
            <a:picLocks noChangeAspect="1"/>
          </p:cNvPicPr>
          <p:nvPr/>
        </p:nvPicPr>
        <p:blipFill>
          <a:blip r:embed="rId2"/>
          <a:stretch>
            <a:fillRect/>
          </a:stretch>
        </p:blipFill>
        <p:spPr>
          <a:xfrm>
            <a:off x="501805" y="2777928"/>
            <a:ext cx="13852793" cy="4347700"/>
          </a:xfrm>
          <a:prstGeom prst="rect">
            <a:avLst/>
          </a:prstGeom>
        </p:spPr>
      </p:pic>
    </p:spTree>
    <p:extLst>
      <p:ext uri="{BB962C8B-B14F-4D97-AF65-F5344CB8AC3E}">
        <p14:creationId xmlns:p14="http://schemas.microsoft.com/office/powerpoint/2010/main" val="30947950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78419" y="173933"/>
            <a:ext cx="14295863"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xmlns="" id="{9EC11C9A-879D-544B-913C-A407AB697B17}"/>
              </a:ext>
            </a:extLst>
          </p:cNvPr>
          <p:cNvPicPr>
            <a:picLocks noChangeAspect="1"/>
          </p:cNvPicPr>
          <p:nvPr/>
        </p:nvPicPr>
        <p:blipFill>
          <a:blip r:embed="rId2"/>
          <a:stretch>
            <a:fillRect/>
          </a:stretch>
        </p:blipFill>
        <p:spPr>
          <a:xfrm>
            <a:off x="178419" y="1789771"/>
            <a:ext cx="5270500" cy="5029200"/>
          </a:xfrm>
          <a:prstGeom prst="rect">
            <a:avLst/>
          </a:prstGeom>
        </p:spPr>
      </p:pic>
      <p:pic>
        <p:nvPicPr>
          <p:cNvPr id="9" name="Picture 8">
            <a:extLst>
              <a:ext uri="{FF2B5EF4-FFF2-40B4-BE49-F238E27FC236}">
                <a16:creationId xmlns:a16="http://schemas.microsoft.com/office/drawing/2014/main" xmlns="" id="{D175509A-FA3D-1A44-807C-58E35E0C44F7}"/>
              </a:ext>
            </a:extLst>
          </p:cNvPr>
          <p:cNvPicPr>
            <a:picLocks noChangeAspect="1"/>
          </p:cNvPicPr>
          <p:nvPr/>
        </p:nvPicPr>
        <p:blipFill>
          <a:blip r:embed="rId3"/>
          <a:stretch>
            <a:fillRect/>
          </a:stretch>
        </p:blipFill>
        <p:spPr>
          <a:xfrm>
            <a:off x="5802701" y="1789771"/>
            <a:ext cx="8671581" cy="5525429"/>
          </a:xfrm>
          <a:prstGeom prst="rect">
            <a:avLst/>
          </a:prstGeom>
        </p:spPr>
      </p:pic>
      <p:sp>
        <p:nvSpPr>
          <p:cNvPr id="10" name="Rounded Rectangle 9">
            <a:extLst>
              <a:ext uri="{FF2B5EF4-FFF2-40B4-BE49-F238E27FC236}">
                <a16:creationId xmlns:a16="http://schemas.microsoft.com/office/drawing/2014/main" xmlns="" id="{33E5F21D-5C39-004F-AC54-2F4861056668}"/>
              </a:ext>
            </a:extLst>
          </p:cNvPr>
          <p:cNvSpPr/>
          <p:nvPr/>
        </p:nvSpPr>
        <p:spPr>
          <a:xfrm>
            <a:off x="12511668" y="1789771"/>
            <a:ext cx="1828800" cy="618892"/>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5193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599932" y="25452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E197344-5627-A245-B2F0-D978F41CA4E1}"/>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32287638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34912E9-AE74-C64F-A85F-1105D930D8C9}"/>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xmlns=""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2B317F1-BA7D-FF4D-BCD0-73C77A081E0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xmlns=""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xmlns=""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xmlns=""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xmlns=""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xmlns=""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xmlns=""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xmlns=""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xmlns=""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xmlns=""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xmlns=""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8A68268-0362-734D-BA0E-5AE858B195B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A4BCFEB-8D82-D04E-A012-DA604DB2AF98}"/>
              </a:ext>
            </a:extLst>
          </p:cNvPr>
          <p:cNvSpPr>
            <a:spLocks noGrp="1"/>
          </p:cNvSpPr>
          <p:nvPr>
            <p:ph type="title"/>
          </p:nvPr>
        </p:nvSpPr>
        <p:spPr>
          <a:xfrm>
            <a:off x="1005840" y="50243"/>
            <a:ext cx="12618720" cy="1188851"/>
          </a:xfrm>
        </p:spPr>
        <p:txBody>
          <a:bodyPr/>
          <a:lstStyle/>
          <a:p>
            <a:r>
              <a:rPr lang="en-US" dirty="0"/>
              <a:t>Terraform Variables – </a:t>
            </a:r>
            <a:r>
              <a:rPr lang="en-US" dirty="0">
                <a:solidFill>
                  <a:srgbClr val="00B050"/>
                </a:solidFill>
              </a:rPr>
              <a:t>Local Values</a:t>
            </a:r>
            <a:endParaRPr lang="en-US" dirty="0"/>
          </a:p>
        </p:txBody>
      </p:sp>
      <p:pic>
        <p:nvPicPr>
          <p:cNvPr id="3" name="Picture 2">
            <a:extLst>
              <a:ext uri="{FF2B5EF4-FFF2-40B4-BE49-F238E27FC236}">
                <a16:creationId xmlns:a16="http://schemas.microsoft.com/office/drawing/2014/main" xmlns="" id="{224437A6-DB0A-F748-A7B5-8EEB0281DA50}"/>
              </a:ext>
            </a:extLst>
          </p:cNvPr>
          <p:cNvPicPr>
            <a:picLocks noChangeAspect="1"/>
          </p:cNvPicPr>
          <p:nvPr/>
        </p:nvPicPr>
        <p:blipFill>
          <a:blip r:embed="rId2"/>
          <a:stretch>
            <a:fillRect/>
          </a:stretch>
        </p:blipFill>
        <p:spPr>
          <a:xfrm>
            <a:off x="1635836" y="1103970"/>
            <a:ext cx="11188067" cy="6508542"/>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005840" y="173933"/>
            <a:ext cx="12618720"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32F7243D-08AB-F14B-841A-1E985C88AD51}"/>
              </a:ext>
            </a:extLst>
          </p:cNvPr>
          <p:cNvPicPr>
            <a:picLocks noChangeAspect="1"/>
          </p:cNvPicPr>
          <p:nvPr/>
        </p:nvPicPr>
        <p:blipFill>
          <a:blip r:embed="rId2"/>
          <a:stretch>
            <a:fillRect/>
          </a:stretch>
        </p:blipFill>
        <p:spPr>
          <a:xfrm>
            <a:off x="4937760" y="1875178"/>
            <a:ext cx="9086541" cy="5353635"/>
          </a:xfrm>
          <a:prstGeom prst="rect">
            <a:avLst/>
          </a:prstGeom>
        </p:spPr>
      </p:pic>
      <p:pic>
        <p:nvPicPr>
          <p:cNvPr id="6" name="Picture 5">
            <a:extLst>
              <a:ext uri="{FF2B5EF4-FFF2-40B4-BE49-F238E27FC236}">
                <a16:creationId xmlns:a16="http://schemas.microsoft.com/office/drawing/2014/main" xmlns="" id="{DBF4EA05-09AB-DA48-B61F-6C958E22147F}"/>
              </a:ext>
            </a:extLst>
          </p:cNvPr>
          <p:cNvPicPr>
            <a:picLocks noChangeAspect="1"/>
          </p:cNvPicPr>
          <p:nvPr/>
        </p:nvPicPr>
        <p:blipFill>
          <a:blip r:embed="rId3"/>
          <a:stretch>
            <a:fillRect/>
          </a:stretch>
        </p:blipFill>
        <p:spPr>
          <a:xfrm>
            <a:off x="157356" y="2056446"/>
            <a:ext cx="4368800" cy="4991100"/>
          </a:xfrm>
          <a:prstGeom prst="rect">
            <a:avLst/>
          </a:prstGeom>
        </p:spPr>
      </p:pic>
      <p:sp>
        <p:nvSpPr>
          <p:cNvPr id="7" name="Rounded Rectangle 6">
            <a:extLst>
              <a:ext uri="{FF2B5EF4-FFF2-40B4-BE49-F238E27FC236}">
                <a16:creationId xmlns:a16="http://schemas.microsoft.com/office/drawing/2014/main" xmlns="" id="{9215E677-A15E-CC46-912D-87CED787156C}"/>
              </a:ext>
            </a:extLst>
          </p:cNvPr>
          <p:cNvSpPr/>
          <p:nvPr/>
        </p:nvSpPr>
        <p:spPr>
          <a:xfrm>
            <a:off x="5475249" y="1875178"/>
            <a:ext cx="2854712"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41EF07E9-754B-0946-909E-7633E5E21243}"/>
              </a:ext>
            </a:extLst>
          </p:cNvPr>
          <p:cNvSpPr/>
          <p:nvPr/>
        </p:nvSpPr>
        <p:spPr>
          <a:xfrm>
            <a:off x="5475248" y="3911619"/>
            <a:ext cx="3958683"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5582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130137"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2D5EC93-5B57-D941-8C1B-9B1F11A4F085}"/>
              </a:ext>
            </a:extLst>
          </p:cNvPr>
          <p:cNvPicPr>
            <a:picLocks noChangeAspect="1"/>
          </p:cNvPicPr>
          <p:nvPr/>
        </p:nvPicPr>
        <p:blipFill>
          <a:blip r:embed="rId3"/>
          <a:stretch>
            <a:fillRect/>
          </a:stretch>
        </p:blipFill>
        <p:spPr>
          <a:xfrm>
            <a:off x="78270" y="2545269"/>
            <a:ext cx="3339911" cy="3221684"/>
          </a:xfrm>
          <a:prstGeom prst="rect">
            <a:avLst/>
          </a:prstGeom>
        </p:spPr>
      </p:pic>
    </p:spTree>
    <p:extLst>
      <p:ext uri="{BB962C8B-B14F-4D97-AF65-F5344CB8AC3E}">
        <p14:creationId xmlns:p14="http://schemas.microsoft.com/office/powerpoint/2010/main" val="209909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DAE8E0-B796-FB44-B0BE-7E36D76CF8F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xmlns=""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xmlns=""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xmlns=""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xmlns=""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xmlns=""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xmlns=""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5359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04EDB94-2EA5-9D46-A5D5-0756AA4D411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E0D64BAB-8D2D-4944-9560-30719A09081C}"/>
              </a:ext>
            </a:extLst>
          </p:cNvPr>
          <p:cNvSpPr>
            <a:spLocks noGrp="1"/>
          </p:cNvSpPr>
          <p:nvPr>
            <p:ph type="title"/>
          </p:nvPr>
        </p:nvSpPr>
        <p:spPr>
          <a:xfrm>
            <a:off x="4274467" y="-11889"/>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xmlns=""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xmlns=""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xmlns=""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sp>
        <p:nvSpPr>
          <p:cNvPr id="10" name="Rounded Rectangle 9">
            <a:extLst>
              <a:ext uri="{FF2B5EF4-FFF2-40B4-BE49-F238E27FC236}">
                <a16:creationId xmlns:a16="http://schemas.microsoft.com/office/drawing/2014/main" xmlns=""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xmlns=""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pic>
        <p:nvPicPr>
          <p:cNvPr id="3" name="Picture 2">
            <a:extLst>
              <a:ext uri="{FF2B5EF4-FFF2-40B4-BE49-F238E27FC236}">
                <a16:creationId xmlns:a16="http://schemas.microsoft.com/office/drawing/2014/main" xmlns="" id="{3240D9EC-C815-7441-B765-1250B3C188F3}"/>
              </a:ext>
            </a:extLst>
          </p:cNvPr>
          <p:cNvPicPr>
            <a:picLocks noChangeAspect="1"/>
          </p:cNvPicPr>
          <p:nvPr/>
        </p:nvPicPr>
        <p:blipFill>
          <a:blip r:embed="rId2"/>
          <a:stretch>
            <a:fillRect/>
          </a:stretch>
        </p:blipFill>
        <p:spPr>
          <a:xfrm>
            <a:off x="8552822" y="1693909"/>
            <a:ext cx="5886659" cy="5170714"/>
          </a:xfrm>
          <a:prstGeom prst="rect">
            <a:avLst/>
          </a:prstGeom>
        </p:spPr>
      </p:pic>
      <p:sp>
        <p:nvSpPr>
          <p:cNvPr id="9" name="Rounded Rectangle 8">
            <a:extLst>
              <a:ext uri="{FF2B5EF4-FFF2-40B4-BE49-F238E27FC236}">
                <a16:creationId xmlns:a16="http://schemas.microsoft.com/office/drawing/2014/main" xmlns="" id="{C8668B75-54EC-854F-A982-2DB306B26751}"/>
              </a:ext>
            </a:extLst>
          </p:cNvPr>
          <p:cNvSpPr/>
          <p:nvPr/>
        </p:nvSpPr>
        <p:spPr>
          <a:xfrm>
            <a:off x="8586439" y="2155607"/>
            <a:ext cx="4092498" cy="966734"/>
          </a:xfrm>
          <a:prstGeom prst="roundRect">
            <a:avLst>
              <a:gd name="adj" fmla="val 6286"/>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25C6D80-DA37-E84C-A818-22C0861210F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737102F8-D451-AD47-9A3F-086CC062A572}"/>
              </a:ext>
            </a:extLst>
          </p:cNvPr>
          <p:cNvSpPr>
            <a:spLocks noGrp="1"/>
          </p:cNvSpPr>
          <p:nvPr>
            <p:ph type="title"/>
          </p:nvPr>
        </p:nvSpPr>
        <p:spPr>
          <a:xfrm>
            <a:off x="3608092" y="102697"/>
            <a:ext cx="6439989" cy="1188851"/>
          </a:xfrm>
        </p:spPr>
        <p:txBody>
          <a:bodyPr/>
          <a:lstStyle/>
          <a:p>
            <a:r>
              <a:rPr lang="en-US" dirty="0"/>
              <a:t>Terraform </a:t>
            </a:r>
            <a:r>
              <a:rPr lang="en-US" dirty="0" err="1"/>
              <a:t>Datasources</a:t>
            </a:r>
            <a:endParaRPr lang="en-US" dirty="0"/>
          </a:p>
        </p:txBody>
      </p:sp>
      <p:sp>
        <p:nvSpPr>
          <p:cNvPr id="10" name="Rounded Rectangle 9">
            <a:extLst>
              <a:ext uri="{FF2B5EF4-FFF2-40B4-BE49-F238E27FC236}">
                <a16:creationId xmlns:a16="http://schemas.microsoft.com/office/drawing/2014/main" xmlns="" id="{6C773F4F-3FAE-E745-9345-F0829482A279}"/>
              </a:ext>
            </a:extLst>
          </p:cNvPr>
          <p:cNvSpPr/>
          <p:nvPr/>
        </p:nvSpPr>
        <p:spPr>
          <a:xfrm>
            <a:off x="180870" y="5152488"/>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xmlns="" id="{04433B7E-8BC0-B548-B97E-7A1A5D0463CC}"/>
              </a:ext>
            </a:extLst>
          </p:cNvPr>
          <p:cNvSpPr/>
          <p:nvPr/>
        </p:nvSpPr>
        <p:spPr>
          <a:xfrm>
            <a:off x="185894" y="345895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xmlns="" id="{C2C5A00E-746E-D443-92D8-08AAB4DEBDB6}"/>
              </a:ext>
            </a:extLst>
          </p:cNvPr>
          <p:cNvSpPr/>
          <p:nvPr/>
        </p:nvSpPr>
        <p:spPr>
          <a:xfrm>
            <a:off x="185894" y="4305719"/>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xmlns="" id="{B57F0EE3-F654-7949-A720-0BE81C8B1BBA}"/>
              </a:ext>
            </a:extLst>
          </p:cNvPr>
          <p:cNvSpPr/>
          <p:nvPr/>
        </p:nvSpPr>
        <p:spPr>
          <a:xfrm>
            <a:off x="3050532" y="1446783"/>
            <a:ext cx="8134142" cy="141034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xmlns="" id="{33C26C28-9282-2B45-BF6A-A02A61B93A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xmlns="" id="{F77721F3-BE2E-7747-8884-688B309987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xmlns="" id="{5AF00589-6FD2-1D45-8A09-11099DFD89A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xmlns="" id="{AFF1AAF3-2076-8041-87B0-93E1199BE1D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xmlns="" id="{F3EF801A-CB36-9344-A63F-37BE9F3EFC8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xmlns=""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xmlns=""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xmlns=""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xmlns=""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xmlns=""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xmlns=""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xmlns=""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xmlns=""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xmlns=""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xmlns=""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xmlns=""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xmlns=""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xmlns=""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xmlns=""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xmlns=""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xmlns=""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xmlns=""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11054730" y="3629273"/>
            <a:ext cx="888303" cy="888303"/>
          </a:xfrm>
          <a:prstGeom prst="rect">
            <a:avLst/>
          </a:prstGeom>
        </p:spPr>
      </p:pic>
    </p:spTree>
    <p:extLst>
      <p:ext uri="{BB962C8B-B14F-4D97-AF65-F5344CB8AC3E}">
        <p14:creationId xmlns:p14="http://schemas.microsoft.com/office/powerpoint/2010/main" val="2897243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64EB89B-58F7-F240-8421-EAA1C049EC0D}"/>
              </a:ext>
            </a:extLst>
          </p:cNvPr>
          <p:cNvSpPr>
            <a:spLocks noGrp="1"/>
          </p:cNvSpPr>
          <p:nvPr>
            <p:ph type="ftr" sz="quarter" idx="10"/>
          </p:nvPr>
        </p:nvSpPr>
        <p:spPr/>
        <p:txBody>
          <a:bodyPr/>
          <a:lstStyle/>
          <a:p>
            <a:pPr algn="l"/>
            <a:r>
              <a:rPr lang="en-US"/>
              <a:t>© Kalyan Reddy Daida</a:t>
            </a:r>
            <a:endParaRPr lang="en-GB" dirty="0"/>
          </a:p>
        </p:txBody>
      </p:sp>
      <p:sp>
        <p:nvSpPr>
          <p:cNvPr id="21" name="Title 3">
            <a:extLst>
              <a:ext uri="{FF2B5EF4-FFF2-40B4-BE49-F238E27FC236}">
                <a16:creationId xmlns:a16="http://schemas.microsoft.com/office/drawing/2014/main" xmlns=""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xmlns="" id="{A86FCF13-1F1D-FC47-90B7-DEE09106E80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xmlns="" id="{863347B7-8DD3-0740-A233-BB43F1FE9E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xmlns="" id="{7D89CE3A-8BCD-DB47-9189-F123A81E5DF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xmlns="" id="{194981EC-AEE2-F445-BD4A-D4F7F70F3D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xmlns="" id="{E58001CC-E33C-DD46-9400-7ED5075F074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xmlns=""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xmlns=""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xmlns=""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xmlns=""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xmlns=""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xmlns=""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xmlns=""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xmlns=""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xmlns="" id="{8FBEA617-089B-B348-95DA-FFE20FB8287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xmlns=""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xmlns=""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xmlns="" id="{FF443480-0B14-584D-9E65-32518081975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xmlns=""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xmlns=""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xmlns=""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xmlns=""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xmlns=""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xmlns=""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xmlns=""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xmlns=""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xmlns=""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xmlns=""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xmlns=""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xmlns=""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xmlns=""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xmlns=""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158720" y="6317377"/>
            <a:ext cx="1049019" cy="1049019"/>
          </a:xfrm>
          <a:prstGeom prst="rect">
            <a:avLst/>
          </a:prstGeom>
        </p:spPr>
      </p:pic>
    </p:spTree>
    <p:extLst>
      <p:ext uri="{BB962C8B-B14F-4D97-AF65-F5344CB8AC3E}">
        <p14:creationId xmlns:p14="http://schemas.microsoft.com/office/powerpoint/2010/main" val="1154570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xmlns=""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xmlns=""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xmlns=""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apply refresh-only</a:t>
            </a:r>
          </a:p>
        </p:txBody>
      </p:sp>
      <p:sp>
        <p:nvSpPr>
          <p:cNvPr id="9" name="Oval 8">
            <a:extLst>
              <a:ext uri="{FF2B5EF4-FFF2-40B4-BE49-F238E27FC236}">
                <a16:creationId xmlns:a16="http://schemas.microsoft.com/office/drawing/2014/main" xmlns=""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xmlns=""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xmlns=""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xmlns=""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xmlns=""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xmlns=""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Tree>
    <p:extLst>
      <p:ext uri="{BB962C8B-B14F-4D97-AF65-F5344CB8AC3E}">
        <p14:creationId xmlns:p14="http://schemas.microsoft.com/office/powerpoint/2010/main" val="3694834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966E7C9-BEAA-F645-B304-BD0856437FB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F2510D4E-AA0B-494D-8BD6-163CA776EBBA}"/>
              </a:ext>
            </a:extLst>
          </p:cNvPr>
          <p:cNvSpPr>
            <a:spLocks noGrp="1"/>
          </p:cNvSpPr>
          <p:nvPr>
            <p:ph type="title"/>
          </p:nvPr>
        </p:nvSpPr>
        <p:spPr>
          <a:xfrm>
            <a:off x="1128325" y="-144627"/>
            <a:ext cx="12618720" cy="1188851"/>
          </a:xfrm>
        </p:spPr>
        <p:txBody>
          <a:bodyPr/>
          <a:lstStyle/>
          <a:p>
            <a:r>
              <a:rPr lang="en-US" dirty="0"/>
              <a:t>Terraform Remote State Datasource</a:t>
            </a:r>
          </a:p>
        </p:txBody>
      </p:sp>
      <p:sp>
        <p:nvSpPr>
          <p:cNvPr id="5" name="Rounded Rectangle 4">
            <a:extLst>
              <a:ext uri="{FF2B5EF4-FFF2-40B4-BE49-F238E27FC236}">
                <a16:creationId xmlns:a16="http://schemas.microsoft.com/office/drawing/2014/main" xmlns="" id="{91BC796F-C328-3F44-A0D9-036AB0C02440}"/>
              </a:ext>
            </a:extLst>
          </p:cNvPr>
          <p:cNvSpPr/>
          <p:nvPr/>
        </p:nvSpPr>
        <p:spPr>
          <a:xfrm>
            <a:off x="372533" y="880110"/>
            <a:ext cx="13907911" cy="14679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err="1">
                <a:solidFill>
                  <a:srgbClr val="FFC000"/>
                </a:solidFill>
              </a:rPr>
              <a:t>terraform_remote_state</a:t>
            </a:r>
            <a:r>
              <a:rPr lang="en-US" sz="3000" dirty="0">
                <a:solidFill>
                  <a:srgbClr val="C00000"/>
                </a:solidFill>
              </a:rPr>
              <a:t> </a:t>
            </a:r>
            <a:r>
              <a:rPr lang="en-US" sz="3000" dirty="0"/>
              <a:t>data source retrieves the </a:t>
            </a:r>
            <a:r>
              <a:rPr lang="en-US" sz="3000" dirty="0">
                <a:solidFill>
                  <a:srgbClr val="FFC000"/>
                </a:solidFill>
              </a:rPr>
              <a:t>root module output values </a:t>
            </a:r>
            <a:r>
              <a:rPr lang="en-US" sz="3000" dirty="0"/>
              <a:t>from some other Terraform configuration, using the latest state snapshot from the remote backend.</a:t>
            </a:r>
          </a:p>
        </p:txBody>
      </p:sp>
      <p:sp>
        <p:nvSpPr>
          <p:cNvPr id="6" name="Oval 5">
            <a:extLst>
              <a:ext uri="{FF2B5EF4-FFF2-40B4-BE49-F238E27FC236}">
                <a16:creationId xmlns:a16="http://schemas.microsoft.com/office/drawing/2014/main" xmlns="" id="{C8782D73-469E-4240-8D50-9E60A5D2011D}"/>
              </a:ext>
            </a:extLst>
          </p:cNvPr>
          <p:cNvSpPr/>
          <p:nvPr/>
        </p:nvSpPr>
        <p:spPr>
          <a:xfrm>
            <a:off x="824089" y="2912533"/>
            <a:ext cx="3668889" cy="8353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a:t>
            </a:r>
          </a:p>
        </p:txBody>
      </p:sp>
      <p:sp>
        <p:nvSpPr>
          <p:cNvPr id="7" name="Oval 6">
            <a:extLst>
              <a:ext uri="{FF2B5EF4-FFF2-40B4-BE49-F238E27FC236}">
                <a16:creationId xmlns:a16="http://schemas.microsoft.com/office/drawing/2014/main" xmlns="" id="{31F91046-9C64-AC4F-921F-C0B10B50CFD0}"/>
              </a:ext>
            </a:extLst>
          </p:cNvPr>
          <p:cNvSpPr/>
          <p:nvPr/>
        </p:nvSpPr>
        <p:spPr>
          <a:xfrm>
            <a:off x="9860845" y="2912533"/>
            <a:ext cx="3668889" cy="8353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Project-2</a:t>
            </a:r>
          </a:p>
        </p:txBody>
      </p:sp>
      <p:sp>
        <p:nvSpPr>
          <p:cNvPr id="8" name="Oval 7">
            <a:extLst>
              <a:ext uri="{FF2B5EF4-FFF2-40B4-BE49-F238E27FC236}">
                <a16:creationId xmlns:a16="http://schemas.microsoft.com/office/drawing/2014/main" xmlns="" id="{38EA0560-A0B5-7840-A818-B0930D7FEEB6}"/>
              </a:ext>
            </a:extLst>
          </p:cNvPr>
          <p:cNvSpPr/>
          <p:nvPr/>
        </p:nvSpPr>
        <p:spPr>
          <a:xfrm>
            <a:off x="677897" y="4189388"/>
            <a:ext cx="3961271" cy="2223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Resource Group</a:t>
            </a:r>
          </a:p>
          <a:p>
            <a:pPr algn="ctr"/>
            <a:r>
              <a:rPr lang="en-US" sz="3000" dirty="0"/>
              <a:t>Virtual Network</a:t>
            </a:r>
          </a:p>
        </p:txBody>
      </p:sp>
      <p:sp>
        <p:nvSpPr>
          <p:cNvPr id="9" name="Oval 8">
            <a:extLst>
              <a:ext uri="{FF2B5EF4-FFF2-40B4-BE49-F238E27FC236}">
                <a16:creationId xmlns:a16="http://schemas.microsoft.com/office/drawing/2014/main" xmlns="" id="{C5DA5342-9CF7-F547-8675-7CEEC15ED1B5}"/>
              </a:ext>
            </a:extLst>
          </p:cNvPr>
          <p:cNvSpPr/>
          <p:nvPr/>
        </p:nvSpPr>
        <p:spPr>
          <a:xfrm>
            <a:off x="9860845" y="4114798"/>
            <a:ext cx="3886200" cy="222391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Linux Virtual Machine</a:t>
            </a:r>
          </a:p>
        </p:txBody>
      </p:sp>
      <p:sp>
        <p:nvSpPr>
          <p:cNvPr id="10" name="Rounded Rectangle 9">
            <a:extLst>
              <a:ext uri="{FF2B5EF4-FFF2-40B4-BE49-F238E27FC236}">
                <a16:creationId xmlns:a16="http://schemas.microsoft.com/office/drawing/2014/main" xmlns="" id="{0496927C-F8E6-0544-BCFB-7B7137579346}"/>
              </a:ext>
            </a:extLst>
          </p:cNvPr>
          <p:cNvSpPr/>
          <p:nvPr/>
        </p:nvSpPr>
        <p:spPr>
          <a:xfrm>
            <a:off x="482035" y="6854776"/>
            <a:ext cx="4103510" cy="6208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a:t>
            </a:r>
            <a:r>
              <a:rPr lang="en-US" sz="2600" dirty="0" err="1"/>
              <a:t>terraform.tfstate</a:t>
            </a:r>
            <a:endParaRPr lang="en-US" sz="2600" dirty="0"/>
          </a:p>
        </p:txBody>
      </p:sp>
      <p:sp>
        <p:nvSpPr>
          <p:cNvPr id="11" name="Rounded Rectangle 10">
            <a:extLst>
              <a:ext uri="{FF2B5EF4-FFF2-40B4-BE49-F238E27FC236}">
                <a16:creationId xmlns:a16="http://schemas.microsoft.com/office/drawing/2014/main" xmlns="" id="{39091EE7-36DB-6941-9777-22D8957136A3}"/>
              </a:ext>
            </a:extLst>
          </p:cNvPr>
          <p:cNvSpPr/>
          <p:nvPr/>
        </p:nvSpPr>
        <p:spPr>
          <a:xfrm>
            <a:off x="9793112" y="6854776"/>
            <a:ext cx="4103510" cy="6208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a:t>
            </a:r>
            <a:r>
              <a:rPr lang="en-US" sz="2600" dirty="0" err="1"/>
              <a:t>terraform.tfstate</a:t>
            </a:r>
            <a:endParaRPr lang="en-US" sz="2600" dirty="0"/>
          </a:p>
        </p:txBody>
      </p:sp>
      <p:sp>
        <p:nvSpPr>
          <p:cNvPr id="12" name="Oval 11">
            <a:extLst>
              <a:ext uri="{FF2B5EF4-FFF2-40B4-BE49-F238E27FC236}">
                <a16:creationId xmlns:a16="http://schemas.microsoft.com/office/drawing/2014/main" xmlns="" id="{D4155466-BD6F-AA46-B5DA-25EEF203FC12}"/>
              </a:ext>
            </a:extLst>
          </p:cNvPr>
          <p:cNvSpPr/>
          <p:nvPr/>
        </p:nvSpPr>
        <p:spPr>
          <a:xfrm>
            <a:off x="4967111" y="4687710"/>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xmlns="" id="{B01B33F5-2084-044F-A73C-B945BC36302C}"/>
              </a:ext>
            </a:extLst>
          </p:cNvPr>
          <p:cNvCxnSpPr>
            <a:cxnSpLocks/>
            <a:stCxn id="9" idx="2"/>
            <a:endCxn id="12" idx="6"/>
          </p:cNvCxnSpPr>
          <p:nvPr/>
        </p:nvCxnSpPr>
        <p:spPr>
          <a:xfrm flipH="1">
            <a:off x="9232053" y="5226754"/>
            <a:ext cx="628792" cy="1"/>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760D5037-ED86-DC41-A6E3-3E470B797985}"/>
              </a:ext>
            </a:extLst>
          </p:cNvPr>
          <p:cNvCxnSpPr>
            <a:cxnSpLocks/>
            <a:stCxn id="12" idx="2"/>
            <a:endCxn id="10" idx="3"/>
          </p:cNvCxnSpPr>
          <p:nvPr/>
        </p:nvCxnSpPr>
        <p:spPr>
          <a:xfrm flipH="1">
            <a:off x="4585545" y="5226755"/>
            <a:ext cx="381566" cy="1938466"/>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44A82AF9-6342-5749-A17C-13C342B6B6B6}"/>
              </a:ext>
            </a:extLst>
          </p:cNvPr>
          <p:cNvCxnSpPr>
            <a:cxnSpLocks/>
            <a:stCxn id="9" idx="2"/>
            <a:endCxn id="12" idx="6"/>
          </p:cNvCxnSpPr>
          <p:nvPr/>
        </p:nvCxnSpPr>
        <p:spPr>
          <a:xfrm flipH="1">
            <a:off x="9232053" y="5226754"/>
            <a:ext cx="628792"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xmlns="" id="{7FDC0A09-171D-BC4C-9D6A-D5263FFE35D1}"/>
              </a:ext>
            </a:extLst>
          </p:cNvPr>
          <p:cNvCxnSpPr>
            <a:cxnSpLocks/>
            <a:stCxn id="12" idx="4"/>
            <a:endCxn id="10" idx="3"/>
          </p:cNvCxnSpPr>
          <p:nvPr/>
        </p:nvCxnSpPr>
        <p:spPr>
          <a:xfrm rot="5400000">
            <a:off x="5142853" y="5208492"/>
            <a:ext cx="1399422" cy="251403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xmlns="" id="{8E7F6347-9F74-E94F-99F4-2BB67434CFA5}"/>
              </a:ext>
            </a:extLst>
          </p:cNvPr>
          <p:cNvSpPr/>
          <p:nvPr/>
        </p:nvSpPr>
        <p:spPr>
          <a:xfrm>
            <a:off x="4967111" y="2792791"/>
            <a:ext cx="4515556" cy="12768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multiple Terraform Projects communicate to each other?</a:t>
            </a:r>
            <a:br>
              <a:rPr lang="en-US" dirty="0"/>
            </a:br>
            <a:r>
              <a:rPr lang="en-US" dirty="0">
                <a:solidFill>
                  <a:srgbClr val="FFFF00"/>
                </a:solidFill>
              </a:rPr>
              <a:t>Very Important in Real-World</a:t>
            </a:r>
          </a:p>
        </p:txBody>
      </p:sp>
    </p:spTree>
    <p:extLst>
      <p:ext uri="{BB962C8B-B14F-4D97-AF65-F5344CB8AC3E}">
        <p14:creationId xmlns:p14="http://schemas.microsoft.com/office/powerpoint/2010/main" val="586389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5DBFADC-AF8D-8A4F-AC53-0E58952E427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71612061-93B3-494B-93B5-8F9A2AD0BD79}"/>
              </a:ext>
            </a:extLst>
          </p:cNvPr>
          <p:cNvSpPr>
            <a:spLocks noGrp="1"/>
          </p:cNvSpPr>
          <p:nvPr>
            <p:ph type="title"/>
          </p:nvPr>
        </p:nvSpPr>
        <p:spPr>
          <a:xfrm>
            <a:off x="1005840" y="50243"/>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xmlns=""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xmlns=""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xmlns=""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xmlns=""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xmlns=""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xmlns="" id="{78A8587F-EFC5-5148-A7D9-63CC79C12EBF}"/>
              </a:ext>
            </a:extLst>
          </p:cNvPr>
          <p:cNvSpPr/>
          <p:nvPr/>
        </p:nvSpPr>
        <p:spPr>
          <a:xfrm>
            <a:off x="1407695" y="5712676"/>
            <a:ext cx="4667303" cy="15062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Null Resource</a:t>
            </a:r>
          </a:p>
        </p:txBody>
      </p:sp>
    </p:spTree>
    <p:extLst>
      <p:ext uri="{BB962C8B-B14F-4D97-AF65-F5344CB8AC3E}">
        <p14:creationId xmlns:p14="http://schemas.microsoft.com/office/powerpoint/2010/main" val="224466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D781C7-4647-484C-9CEA-B63F5D9940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A4CD2EB-AD39-BB45-B496-96C5684D8857}"/>
              </a:ext>
            </a:extLst>
          </p:cNvPr>
          <p:cNvSpPr>
            <a:spLocks noGrp="1"/>
          </p:cNvSpPr>
          <p:nvPr>
            <p:ph type="title"/>
          </p:nvPr>
        </p:nvSpPr>
        <p:spPr/>
        <p:txBody>
          <a:bodyPr/>
          <a:lstStyle/>
          <a:p>
            <a:r>
              <a:rPr lang="en-US" dirty="0"/>
              <a:t>Terraform Modules</a:t>
            </a:r>
          </a:p>
        </p:txBody>
      </p:sp>
      <p:sp>
        <p:nvSpPr>
          <p:cNvPr id="5" name="Oval 4">
            <a:extLst>
              <a:ext uri="{FF2B5EF4-FFF2-40B4-BE49-F238E27FC236}">
                <a16:creationId xmlns:a16="http://schemas.microsoft.com/office/drawing/2014/main" xmlns="" id="{815DC0D1-E568-BE4B-A7F5-19839A5F736E}"/>
              </a:ext>
            </a:extLst>
          </p:cNvPr>
          <p:cNvSpPr/>
          <p:nvPr/>
        </p:nvSpPr>
        <p:spPr>
          <a:xfrm>
            <a:off x="4860758" y="2681631"/>
            <a:ext cx="4908884" cy="286633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6 Demos</a:t>
            </a:r>
          </a:p>
        </p:txBody>
      </p:sp>
    </p:spTree>
    <p:extLst>
      <p:ext uri="{BB962C8B-B14F-4D97-AF65-F5344CB8AC3E}">
        <p14:creationId xmlns:p14="http://schemas.microsoft.com/office/powerpoint/2010/main" val="3977126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5" name="Rounded Rectangle 4">
            <a:extLst>
              <a:ext uri="{FF2B5EF4-FFF2-40B4-BE49-F238E27FC236}">
                <a16:creationId xmlns:a16="http://schemas.microsoft.com/office/drawing/2014/main" xmlns=""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Use Publicly Available Modules</a:t>
            </a:r>
            <a:endParaRPr lang="en-US" sz="4000" dirty="0"/>
          </a:p>
        </p:txBody>
      </p:sp>
      <p:sp>
        <p:nvSpPr>
          <p:cNvPr id="14" name="Rounded Rectangle 13">
            <a:extLst>
              <a:ext uri="{FF2B5EF4-FFF2-40B4-BE49-F238E27FC236}">
                <a16:creationId xmlns:a16="http://schemas.microsoft.com/office/drawing/2014/main" xmlns=""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xmlns=""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9" name="Oval 18">
            <a:extLst>
              <a:ext uri="{FF2B5EF4-FFF2-40B4-BE49-F238E27FC236}">
                <a16:creationId xmlns:a16="http://schemas.microsoft.com/office/drawing/2014/main" xmlns="" id="{B7AFAFC0-B475-0945-8C1F-816BCD13CFD2}"/>
              </a:ext>
            </a:extLst>
          </p:cNvPr>
          <p:cNvSpPr/>
          <p:nvPr/>
        </p:nvSpPr>
        <p:spPr>
          <a:xfrm>
            <a:off x="1415184" y="3748697"/>
            <a:ext cx="2836776" cy="122590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1</a:t>
            </a:r>
          </a:p>
        </p:txBody>
      </p:sp>
      <p:pic>
        <p:nvPicPr>
          <p:cNvPr id="7" name="Picture 6">
            <a:extLst>
              <a:ext uri="{FF2B5EF4-FFF2-40B4-BE49-F238E27FC236}">
                <a16:creationId xmlns:a16="http://schemas.microsoft.com/office/drawing/2014/main" xmlns=""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Tree>
    <p:extLst>
      <p:ext uri="{BB962C8B-B14F-4D97-AF65-F5344CB8AC3E}">
        <p14:creationId xmlns:p14="http://schemas.microsoft.com/office/powerpoint/2010/main" val="142601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xmlns=""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xmlns=""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xmlns=""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xmlns=""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xmlns=""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xmlns=""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xmlns=""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075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manually and then automate using Terraform</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20" name="Oval 19">
            <a:extLst>
              <a:ext uri="{FF2B5EF4-FFF2-40B4-BE49-F238E27FC236}">
                <a16:creationId xmlns:a16="http://schemas.microsoft.com/office/drawing/2014/main" xmlns="" id="{16FD609D-1B57-B94B-B1D0-8ED1E78C6A39}"/>
              </a:ext>
            </a:extLst>
          </p:cNvPr>
          <p:cNvSpPr/>
          <p:nvPr/>
        </p:nvSpPr>
        <p:spPr>
          <a:xfrm>
            <a:off x="8541353" y="1342329"/>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2</a:t>
            </a:r>
          </a:p>
        </p:txBody>
      </p:sp>
      <p:pic>
        <p:nvPicPr>
          <p:cNvPr id="7" name="Picture 6">
            <a:extLst>
              <a:ext uri="{FF2B5EF4-FFF2-40B4-BE49-F238E27FC236}">
                <a16:creationId xmlns:a16="http://schemas.microsoft.com/office/drawing/2014/main" xmlns=""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xmlns=""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Tree>
    <p:extLst>
      <p:ext uri="{BB962C8B-B14F-4D97-AF65-F5344CB8AC3E}">
        <p14:creationId xmlns:p14="http://schemas.microsoft.com/office/powerpoint/2010/main" val="2334046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a Local Terraform Module</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Build a </a:t>
            </a:r>
            <a:r>
              <a:rPr lang="en-IN" sz="2400" dirty="0">
                <a:solidFill>
                  <a:srgbClr val="FFFF00"/>
                </a:solidFill>
              </a:rPr>
              <a:t>Local</a:t>
            </a:r>
            <a:r>
              <a:rPr lang="en-IN" sz="2400" dirty="0">
                <a:solidFill>
                  <a:schemeClr val="bg1"/>
                </a:solidFill>
              </a:rPr>
              <a:t> Terraform Module and call it from </a:t>
            </a:r>
            <a:r>
              <a:rPr lang="en-IN" sz="2400" dirty="0">
                <a:solidFill>
                  <a:srgbClr val="FFFF00"/>
                </a:solidFill>
              </a:rPr>
              <a:t>Root</a:t>
            </a:r>
            <a:r>
              <a:rPr lang="en-IN" sz="2400" dirty="0">
                <a:solidFill>
                  <a:schemeClr val="bg1"/>
                </a:solidFill>
              </a:rPr>
              <a:t> Module and Test</a:t>
            </a:r>
          </a:p>
        </p:txBody>
      </p:sp>
      <p:sp>
        <p:nvSpPr>
          <p:cNvPr id="21" name="Oval 20">
            <a:extLst>
              <a:ext uri="{FF2B5EF4-FFF2-40B4-BE49-F238E27FC236}">
                <a16:creationId xmlns:a16="http://schemas.microsoft.com/office/drawing/2014/main" xmlns="" id="{3BCDAF4C-755E-0247-ABAF-6B90F68CD6D5}"/>
              </a:ext>
            </a:extLst>
          </p:cNvPr>
          <p:cNvSpPr/>
          <p:nvPr/>
        </p:nvSpPr>
        <p:spPr>
          <a:xfrm>
            <a:off x="1464589" y="1224858"/>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3</a:t>
            </a:r>
          </a:p>
        </p:txBody>
      </p:sp>
      <p:pic>
        <p:nvPicPr>
          <p:cNvPr id="9" name="Picture 8">
            <a:extLst>
              <a:ext uri="{FF2B5EF4-FFF2-40B4-BE49-F238E27FC236}">
                <a16:creationId xmlns:a16="http://schemas.microsoft.com/office/drawing/2014/main" xmlns=""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xmlns=""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Tree>
    <p:extLst>
      <p:ext uri="{BB962C8B-B14F-4D97-AF65-F5344CB8AC3E}">
        <p14:creationId xmlns:p14="http://schemas.microsoft.com/office/powerpoint/2010/main" val="331660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Publish to Public Terraform Registry</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xmlns="" id="{3BCDAF4C-755E-0247-ABAF-6B90F68CD6D5}"/>
              </a:ext>
            </a:extLst>
          </p:cNvPr>
          <p:cNvSpPr/>
          <p:nvPr/>
        </p:nvSpPr>
        <p:spPr>
          <a:xfrm>
            <a:off x="1516410" y="1285875"/>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4</a:t>
            </a:r>
          </a:p>
        </p:txBody>
      </p:sp>
      <p:pic>
        <p:nvPicPr>
          <p:cNvPr id="4" name="Picture 3">
            <a:extLst>
              <a:ext uri="{FF2B5EF4-FFF2-40B4-BE49-F238E27FC236}">
                <a16:creationId xmlns:a16="http://schemas.microsoft.com/office/drawing/2014/main" xmlns=""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pic>
        <p:nvPicPr>
          <p:cNvPr id="5" name="Picture 4">
            <a:extLst>
              <a:ext uri="{FF2B5EF4-FFF2-40B4-BE49-F238E27FC236}">
                <a16:creationId xmlns:a16="http://schemas.microsoft.com/office/drawing/2014/main" xmlns="" id="{DAC7F7E8-BD04-D04E-A3A7-5500EC3CF59C}"/>
              </a:ext>
            </a:extLst>
          </p:cNvPr>
          <p:cNvPicPr>
            <a:picLocks noChangeAspect="1"/>
          </p:cNvPicPr>
          <p:nvPr/>
        </p:nvPicPr>
        <p:blipFill>
          <a:blip r:embed="rId3"/>
          <a:stretch>
            <a:fillRect/>
          </a:stretch>
        </p:blipFill>
        <p:spPr>
          <a:xfrm>
            <a:off x="5850078" y="1285875"/>
            <a:ext cx="8335856" cy="5657850"/>
          </a:xfrm>
          <a:prstGeom prst="rect">
            <a:avLst/>
          </a:prstGeom>
        </p:spPr>
      </p:pic>
    </p:spTree>
    <p:extLst>
      <p:ext uri="{BB962C8B-B14F-4D97-AF65-F5344CB8AC3E}">
        <p14:creationId xmlns:p14="http://schemas.microsoft.com/office/powerpoint/2010/main" val="1684846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Use various Module Sources</a:t>
            </a:r>
            <a:endParaRPr lang="en-US" sz="3000" dirty="0"/>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xmlns="" id="{3BCDAF4C-755E-0247-ABAF-6B90F68CD6D5}"/>
              </a:ext>
            </a:extLst>
          </p:cNvPr>
          <p:cNvSpPr/>
          <p:nvPr/>
        </p:nvSpPr>
        <p:spPr>
          <a:xfrm>
            <a:off x="1019356" y="1275409"/>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5</a:t>
            </a:r>
          </a:p>
        </p:txBody>
      </p:sp>
      <p:pic>
        <p:nvPicPr>
          <p:cNvPr id="3" name="Picture 2">
            <a:extLst>
              <a:ext uri="{FF2B5EF4-FFF2-40B4-BE49-F238E27FC236}">
                <a16:creationId xmlns:a16="http://schemas.microsoft.com/office/drawing/2014/main" xmlns=""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pic>
        <p:nvPicPr>
          <p:cNvPr id="6" name="Picture 5">
            <a:extLst>
              <a:ext uri="{FF2B5EF4-FFF2-40B4-BE49-F238E27FC236}">
                <a16:creationId xmlns:a16="http://schemas.microsoft.com/office/drawing/2014/main" xmlns="" id="{2F0295D2-0BF4-244F-89A1-5A2576E9D40B}"/>
              </a:ext>
            </a:extLst>
          </p:cNvPr>
          <p:cNvPicPr>
            <a:picLocks noChangeAspect="1"/>
          </p:cNvPicPr>
          <p:nvPr/>
        </p:nvPicPr>
        <p:blipFill>
          <a:blip r:embed="rId3"/>
          <a:stretch>
            <a:fillRect/>
          </a:stretch>
        </p:blipFill>
        <p:spPr>
          <a:xfrm>
            <a:off x="4647793" y="1389238"/>
            <a:ext cx="9711298" cy="5921366"/>
          </a:xfrm>
          <a:prstGeom prst="rect">
            <a:avLst/>
          </a:prstGeom>
        </p:spPr>
      </p:pic>
    </p:spTree>
    <p:extLst>
      <p:ext uri="{BB962C8B-B14F-4D97-AF65-F5344CB8AC3E}">
        <p14:creationId xmlns:p14="http://schemas.microsoft.com/office/powerpoint/2010/main" val="3859247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8149188-79FC-5940-8F7C-38D284EB05A0}"/>
              </a:ext>
            </a:extLst>
          </p:cNvPr>
          <p:cNvSpPr>
            <a:spLocks noGrp="1"/>
          </p:cNvSpPr>
          <p:nvPr>
            <p:ph type="ftr" sz="quarter" idx="10"/>
          </p:nvPr>
        </p:nvSpPr>
        <p:spPr/>
        <p:txBody>
          <a:bodyPr/>
          <a:lstStyle/>
          <a:p>
            <a:pPr algn="l"/>
            <a:r>
              <a:rPr lang="en-US"/>
              <a:t>© Kalyan Reddy Daida</a:t>
            </a:r>
            <a:endParaRPr lang="en-GB" dirty="0"/>
          </a:p>
        </p:txBody>
      </p:sp>
      <p:sp>
        <p:nvSpPr>
          <p:cNvPr id="16" name="Rounded Rectangle 15">
            <a:extLst>
              <a:ext uri="{FF2B5EF4-FFF2-40B4-BE49-F238E27FC236}">
                <a16:creationId xmlns:a16="http://schemas.microsoft.com/office/drawing/2014/main" xmlns=""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xmlns=""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xmlns=""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pic>
        <p:nvPicPr>
          <p:cNvPr id="7" name="Picture 6">
            <a:extLst>
              <a:ext uri="{FF2B5EF4-FFF2-40B4-BE49-F238E27FC236}">
                <a16:creationId xmlns:a16="http://schemas.microsoft.com/office/drawing/2014/main" xmlns="" id="{98362185-2509-6246-A351-C837B21A3F9D}"/>
              </a:ext>
            </a:extLst>
          </p:cNvPr>
          <p:cNvPicPr>
            <a:picLocks noChangeAspect="1"/>
          </p:cNvPicPr>
          <p:nvPr/>
        </p:nvPicPr>
        <p:blipFill>
          <a:blip r:embed="rId2"/>
          <a:stretch>
            <a:fillRect/>
          </a:stretch>
        </p:blipFill>
        <p:spPr>
          <a:xfrm>
            <a:off x="6838772" y="1258852"/>
            <a:ext cx="7520322" cy="5873392"/>
          </a:xfrm>
          <a:prstGeom prst="rect">
            <a:avLst/>
          </a:prstGeom>
        </p:spPr>
      </p:pic>
      <p:pic>
        <p:nvPicPr>
          <p:cNvPr id="8" name="Picture 7">
            <a:extLst>
              <a:ext uri="{FF2B5EF4-FFF2-40B4-BE49-F238E27FC236}">
                <a16:creationId xmlns:a16="http://schemas.microsoft.com/office/drawing/2014/main" xmlns="" id="{9CD0D218-FCD0-0042-9778-D8390ED101E8}"/>
              </a:ext>
            </a:extLst>
          </p:cNvPr>
          <p:cNvPicPr>
            <a:picLocks noChangeAspect="1"/>
          </p:cNvPicPr>
          <p:nvPr/>
        </p:nvPicPr>
        <p:blipFill>
          <a:blip r:embed="rId3"/>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xmlns="" id="{3449C419-984A-7F43-8951-3A1FA500C6CD}"/>
              </a:ext>
            </a:extLst>
          </p:cNvPr>
          <p:cNvSpPr/>
          <p:nvPr/>
        </p:nvSpPr>
        <p:spPr>
          <a:xfrm>
            <a:off x="11727932" y="6666286"/>
            <a:ext cx="2631162" cy="93191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6</a:t>
            </a:r>
          </a:p>
        </p:txBody>
      </p:sp>
    </p:spTree>
    <p:extLst>
      <p:ext uri="{BB962C8B-B14F-4D97-AF65-F5344CB8AC3E}">
        <p14:creationId xmlns:p14="http://schemas.microsoft.com/office/powerpoint/2010/main" val="1245508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D781C7-4647-484C-9CEA-B63F5D9940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A4CD2EB-AD39-BB45-B496-96C5684D8857}"/>
              </a:ext>
            </a:extLst>
          </p:cNvPr>
          <p:cNvSpPr>
            <a:spLocks noGrp="1"/>
          </p:cNvSpPr>
          <p:nvPr>
            <p:ph type="title"/>
          </p:nvPr>
        </p:nvSpPr>
        <p:spPr/>
        <p:txBody>
          <a:bodyPr/>
          <a:lstStyle/>
          <a:p>
            <a:r>
              <a:rPr lang="en-US" dirty="0"/>
              <a:t>Terraform Cloud &amp; Sentinel Policies</a:t>
            </a:r>
          </a:p>
        </p:txBody>
      </p:sp>
      <p:sp>
        <p:nvSpPr>
          <p:cNvPr id="5" name="Oval 4">
            <a:extLst>
              <a:ext uri="{FF2B5EF4-FFF2-40B4-BE49-F238E27FC236}">
                <a16:creationId xmlns:a16="http://schemas.microsoft.com/office/drawing/2014/main" xmlns="" id="{815DC0D1-E568-BE4B-A7F5-19839A5F736E}"/>
              </a:ext>
            </a:extLst>
          </p:cNvPr>
          <p:cNvSpPr/>
          <p:nvPr/>
        </p:nvSpPr>
        <p:spPr>
          <a:xfrm>
            <a:off x="4860758" y="2681631"/>
            <a:ext cx="4908884" cy="286633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6 Demos</a:t>
            </a:r>
          </a:p>
        </p:txBody>
      </p:sp>
    </p:spTree>
    <p:extLst>
      <p:ext uri="{BB962C8B-B14F-4D97-AF65-F5344CB8AC3E}">
        <p14:creationId xmlns:p14="http://schemas.microsoft.com/office/powerpoint/2010/main" val="3615536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xmlns=""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xmlns=""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xmlns="" id="{116F963F-5392-204B-B56D-5B9EEA4D8A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xmlns=""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xmlns=""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xmlns=""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xmlns=""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xmlns=""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xmlns=""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xmlns="" id="{F6AB2C79-7EC2-904B-BA73-935C74C756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xmlns=""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xmlns=""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xmlns=""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xmlns=""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xmlns=""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xmlns=""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xmlns=""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xmlns=""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FF56D774-33B8-E94C-AB97-BD66BF7C1F3C}"/>
              </a:ext>
            </a:extLst>
          </p:cNvPr>
          <p:cNvSpPr txBox="1"/>
          <p:nvPr/>
        </p:nvSpPr>
        <p:spPr>
          <a:xfrm>
            <a:off x="5351514"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253357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F00716-456E-C242-B214-BCD7054197B0}"/>
              </a:ext>
            </a:extLst>
          </p:cNvPr>
          <p:cNvSpPr>
            <a:spLocks noGrp="1"/>
          </p:cNvSpPr>
          <p:nvPr>
            <p:ph type="ftr" sz="quarter" idx="10"/>
          </p:nvPr>
        </p:nvSpPr>
        <p:spPr/>
        <p:txBody>
          <a:bodyPr/>
          <a:lstStyle/>
          <a:p>
            <a:pPr algn="l"/>
            <a:r>
              <a:rPr lang="en-US"/>
              <a:t>© Kalyan Reddy Daida</a:t>
            </a:r>
            <a:endParaRPr lang="en-GB" dirty="0"/>
          </a:p>
        </p:txBody>
      </p:sp>
      <p:pic>
        <p:nvPicPr>
          <p:cNvPr id="14" name="Picture 13">
            <a:extLst>
              <a:ext uri="{FF2B5EF4-FFF2-40B4-BE49-F238E27FC236}">
                <a16:creationId xmlns:a16="http://schemas.microsoft.com/office/drawing/2014/main" xmlns=""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xmlns=""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xmlns="" id="{51527F6E-C170-E541-B532-2BF8300331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xmlns=""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xmlns=""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xmlns=""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xmlns=""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xmlns=""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xmlns=""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Tree>
    <p:extLst>
      <p:ext uri="{BB962C8B-B14F-4D97-AF65-F5344CB8AC3E}">
        <p14:creationId xmlns:p14="http://schemas.microsoft.com/office/powerpoint/2010/main" val="3938353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E2E532B-41A8-AE43-BDD2-C2E89D8D9ED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07EFEE94-F700-274F-A9F7-346DA5761756}"/>
              </a:ext>
            </a:extLst>
          </p:cNvPr>
          <p:cNvSpPr>
            <a:spLocks noGrp="1"/>
          </p:cNvSpPr>
          <p:nvPr>
            <p:ph type="title"/>
          </p:nvPr>
        </p:nvSpPr>
        <p:spPr/>
        <p:txBody>
          <a:bodyPr/>
          <a:lstStyle/>
          <a:p>
            <a:r>
              <a:rPr lang="en-US" dirty="0"/>
              <a:t>Terraform Cloud &amp; Sentinel</a:t>
            </a:r>
          </a:p>
        </p:txBody>
      </p:sp>
      <p:sp>
        <p:nvSpPr>
          <p:cNvPr id="7" name="Oval 6">
            <a:extLst>
              <a:ext uri="{FF2B5EF4-FFF2-40B4-BE49-F238E27FC236}">
                <a16:creationId xmlns:a16="http://schemas.microsoft.com/office/drawing/2014/main" xmlns="" id="{5A4CE607-8458-7B45-B57C-444B2E559DDD}"/>
              </a:ext>
            </a:extLst>
          </p:cNvPr>
          <p:cNvSpPr/>
          <p:nvPr/>
        </p:nvSpPr>
        <p:spPr>
          <a:xfrm>
            <a:off x="302456"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 Policies</a:t>
            </a:r>
          </a:p>
        </p:txBody>
      </p:sp>
      <p:sp>
        <p:nvSpPr>
          <p:cNvPr id="6" name="Oval 5">
            <a:extLst>
              <a:ext uri="{FF2B5EF4-FFF2-40B4-BE49-F238E27FC236}">
                <a16:creationId xmlns:a16="http://schemas.microsoft.com/office/drawing/2014/main" xmlns="" id="{8FC85BFD-880E-E84C-BACB-8A4731278125}"/>
              </a:ext>
            </a:extLst>
          </p:cNvPr>
          <p:cNvSpPr/>
          <p:nvPr/>
        </p:nvSpPr>
        <p:spPr>
          <a:xfrm>
            <a:off x="5332501"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Cost Control</a:t>
            </a:r>
          </a:p>
          <a:p>
            <a:pPr algn="ctr"/>
            <a:r>
              <a:rPr lang="en-US" sz="4000" dirty="0"/>
              <a:t>Policies</a:t>
            </a:r>
          </a:p>
        </p:txBody>
      </p:sp>
      <p:sp>
        <p:nvSpPr>
          <p:cNvPr id="9" name="Oval 8">
            <a:extLst>
              <a:ext uri="{FF2B5EF4-FFF2-40B4-BE49-F238E27FC236}">
                <a16:creationId xmlns:a16="http://schemas.microsoft.com/office/drawing/2014/main" xmlns="" id="{FE515FD1-7CC1-FE44-9A14-D500B7D8D082}"/>
              </a:ext>
            </a:extLst>
          </p:cNvPr>
          <p:cNvSpPr/>
          <p:nvPr/>
        </p:nvSpPr>
        <p:spPr>
          <a:xfrm>
            <a:off x="10263739"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CIS </a:t>
            </a:r>
          </a:p>
          <a:p>
            <a:pPr algn="ctr"/>
            <a:r>
              <a:rPr lang="en-US" sz="4000" dirty="0"/>
              <a:t>Policies</a:t>
            </a:r>
          </a:p>
        </p:txBody>
      </p:sp>
    </p:spTree>
    <p:extLst>
      <p:ext uri="{BB962C8B-B14F-4D97-AF65-F5344CB8AC3E}">
        <p14:creationId xmlns:p14="http://schemas.microsoft.com/office/powerpoint/2010/main" val="368657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2D21C5B-B60F-FA49-A8E1-0A11EF78A64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2C83F249-7073-2E4E-9429-483F307E0971}"/>
              </a:ext>
            </a:extLst>
          </p:cNvPr>
          <p:cNvSpPr>
            <a:spLocks noGrp="1"/>
          </p:cNvSpPr>
          <p:nvPr>
            <p:ph type="title"/>
          </p:nvPr>
        </p:nvSpPr>
        <p:spPr>
          <a:xfrm>
            <a:off x="4391378" y="50243"/>
            <a:ext cx="6039555" cy="1188851"/>
          </a:xfrm>
        </p:spPr>
        <p:txBody>
          <a:bodyPr>
            <a:noAutofit/>
          </a:bodyPr>
          <a:lstStyle/>
          <a:p>
            <a:r>
              <a:rPr lang="en-US" sz="4600" b="1" dirty="0"/>
              <a:t>Terraform Cloud</a:t>
            </a:r>
          </a:p>
        </p:txBody>
      </p:sp>
      <p:pic>
        <p:nvPicPr>
          <p:cNvPr id="3" name="Picture 2">
            <a:extLst>
              <a:ext uri="{FF2B5EF4-FFF2-40B4-BE49-F238E27FC236}">
                <a16:creationId xmlns:a16="http://schemas.microsoft.com/office/drawing/2014/main" xmlns="" id="{8C0FEAF3-D5BC-D446-8DFA-B55CF4FA690A}"/>
              </a:ext>
            </a:extLst>
          </p:cNvPr>
          <p:cNvPicPr>
            <a:picLocks noChangeAspect="1"/>
          </p:cNvPicPr>
          <p:nvPr/>
        </p:nvPicPr>
        <p:blipFill>
          <a:blip r:embed="rId2"/>
          <a:stretch>
            <a:fillRect/>
          </a:stretch>
        </p:blipFill>
        <p:spPr>
          <a:xfrm>
            <a:off x="5496560" y="2230121"/>
            <a:ext cx="8748992" cy="4250690"/>
          </a:xfrm>
          <a:prstGeom prst="rect">
            <a:avLst/>
          </a:prstGeom>
        </p:spPr>
      </p:pic>
      <p:sp>
        <p:nvSpPr>
          <p:cNvPr id="10" name="Rounded Rectangle 9">
            <a:extLst>
              <a:ext uri="{FF2B5EF4-FFF2-40B4-BE49-F238E27FC236}">
                <a16:creationId xmlns:a16="http://schemas.microsoft.com/office/drawing/2014/main" xmlns="" id="{B980469F-AF9B-D947-8230-C53E2E605F90}"/>
              </a:ext>
            </a:extLst>
          </p:cNvPr>
          <p:cNvSpPr/>
          <p:nvPr/>
        </p:nvSpPr>
        <p:spPr>
          <a:xfrm>
            <a:off x="12012930" y="2230121"/>
            <a:ext cx="2232622" cy="2776219"/>
          </a:xfrm>
          <a:prstGeom prst="roundRect">
            <a:avLst>
              <a:gd name="adj" fmla="val 11547"/>
            </a:avLst>
          </a:prstGeom>
          <a:noFill/>
          <a:ln w="857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xmlns="" id="{5510C461-5D1C-DD48-A04E-E0E35B9AD764}"/>
              </a:ext>
            </a:extLst>
          </p:cNvPr>
          <p:cNvSpPr/>
          <p:nvPr/>
        </p:nvSpPr>
        <p:spPr>
          <a:xfrm>
            <a:off x="12092940" y="5184063"/>
            <a:ext cx="2152612" cy="1171017"/>
          </a:xfrm>
          <a:prstGeom prst="roundRect">
            <a:avLst>
              <a:gd name="adj" fmla="val 11547"/>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D754D590-8BBC-4A4C-B3CD-F2390330FC29}"/>
              </a:ext>
            </a:extLst>
          </p:cNvPr>
          <p:cNvPicPr>
            <a:picLocks noChangeAspect="1"/>
          </p:cNvPicPr>
          <p:nvPr/>
        </p:nvPicPr>
        <p:blipFill>
          <a:blip r:embed="rId3"/>
          <a:stretch>
            <a:fillRect/>
          </a:stretch>
        </p:blipFill>
        <p:spPr>
          <a:xfrm>
            <a:off x="115556" y="2936240"/>
            <a:ext cx="5219700" cy="2070100"/>
          </a:xfrm>
          <a:prstGeom prst="rect">
            <a:avLst/>
          </a:prstGeom>
        </p:spPr>
      </p:pic>
      <p:sp>
        <p:nvSpPr>
          <p:cNvPr id="12" name="Rounded Rectangle 11">
            <a:extLst>
              <a:ext uri="{FF2B5EF4-FFF2-40B4-BE49-F238E27FC236}">
                <a16:creationId xmlns:a16="http://schemas.microsoft.com/office/drawing/2014/main" xmlns="" id="{E7BA285A-AA0A-114F-BEEC-4FDA782B728C}"/>
              </a:ext>
            </a:extLst>
          </p:cNvPr>
          <p:cNvSpPr/>
          <p:nvPr/>
        </p:nvSpPr>
        <p:spPr>
          <a:xfrm>
            <a:off x="11209867" y="1416817"/>
            <a:ext cx="2942115" cy="635581"/>
          </a:xfrm>
          <a:prstGeom prst="roundRect">
            <a:avLst>
              <a:gd name="adj" fmla="val 11547"/>
            </a:avLst>
          </a:prstGeom>
          <a:noFill/>
          <a:ln w="857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AF63097B-05C8-A04A-B011-C5409B397236}"/>
              </a:ext>
            </a:extLst>
          </p:cNvPr>
          <p:cNvSpPr txBox="1"/>
          <p:nvPr/>
        </p:nvSpPr>
        <p:spPr>
          <a:xfrm>
            <a:off x="11469511" y="1524000"/>
            <a:ext cx="2353273" cy="430887"/>
          </a:xfrm>
          <a:prstGeom prst="rect">
            <a:avLst/>
          </a:prstGeom>
          <a:noFill/>
        </p:spPr>
        <p:txBody>
          <a:bodyPr wrap="none" rtlCol="0">
            <a:spAutoFit/>
          </a:bodyPr>
          <a:lstStyle/>
          <a:p>
            <a:r>
              <a:rPr lang="en-US" b="1" dirty="0">
                <a:solidFill>
                  <a:srgbClr val="C00000"/>
                </a:solidFill>
              </a:rPr>
              <a:t>3 Hour 43 Minutes</a:t>
            </a:r>
          </a:p>
        </p:txBody>
      </p:sp>
    </p:spTree>
    <p:extLst>
      <p:ext uri="{BB962C8B-B14F-4D97-AF65-F5344CB8AC3E}">
        <p14:creationId xmlns:p14="http://schemas.microsoft.com/office/powerpoint/2010/main" val="399173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xmlns=""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xmlns=""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xmlns=""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xmlns=""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xmlns=""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xmlns=""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xmlns=""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xmlns=""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xmlns=""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xmlns=""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xmlns=""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xmlns=""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xmlns=""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767989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CA263AC-725C-7A44-ACA0-3A4EEDF5C0BD}"/>
              </a:ext>
            </a:extLst>
          </p:cNvPr>
          <p:cNvSpPr>
            <a:spLocks noGrp="1"/>
          </p:cNvSpPr>
          <p:nvPr>
            <p:ph type="ftr" sz="quarter" idx="10"/>
          </p:nvPr>
        </p:nvSpPr>
        <p:spPr/>
        <p:txBody>
          <a:bodyPr/>
          <a:lstStyle/>
          <a:p>
            <a:pPr algn="l"/>
            <a:r>
              <a:rPr lang="en-US"/>
              <a:t>© Kalyan Reddy Daida</a:t>
            </a:r>
            <a:endParaRPr lang="en-GB" dirty="0"/>
          </a:p>
        </p:txBody>
      </p:sp>
      <p:pic>
        <p:nvPicPr>
          <p:cNvPr id="5" name="Picture 4">
            <a:extLst>
              <a:ext uri="{FF2B5EF4-FFF2-40B4-BE49-F238E27FC236}">
                <a16:creationId xmlns:a16="http://schemas.microsoft.com/office/drawing/2014/main" xmlns="" id="{361AE0C8-0B67-BD4E-88E9-E00A5C7F2345}"/>
              </a:ext>
            </a:extLst>
          </p:cNvPr>
          <p:cNvPicPr>
            <a:picLocks noChangeAspect="1"/>
          </p:cNvPicPr>
          <p:nvPr/>
        </p:nvPicPr>
        <p:blipFill>
          <a:blip r:embed="rId2"/>
          <a:stretch>
            <a:fillRect/>
          </a:stretch>
        </p:blipFill>
        <p:spPr>
          <a:xfrm>
            <a:off x="9817513" y="240698"/>
            <a:ext cx="3676166" cy="7191022"/>
          </a:xfrm>
          <a:prstGeom prst="rect">
            <a:avLst/>
          </a:prstGeom>
          <a:ln w="111125">
            <a:solidFill>
              <a:schemeClr val="tx1"/>
            </a:solidFill>
          </a:ln>
        </p:spPr>
      </p:pic>
      <p:sp>
        <p:nvSpPr>
          <p:cNvPr id="6" name="Oval 5">
            <a:extLst>
              <a:ext uri="{FF2B5EF4-FFF2-40B4-BE49-F238E27FC236}">
                <a16:creationId xmlns:a16="http://schemas.microsoft.com/office/drawing/2014/main" xmlns="" id="{8B254840-823F-6144-A91B-2DAE7A7AD84E}"/>
              </a:ext>
            </a:extLst>
          </p:cNvPr>
          <p:cNvSpPr/>
          <p:nvPr/>
        </p:nvSpPr>
        <p:spPr>
          <a:xfrm>
            <a:off x="745067" y="2904876"/>
            <a:ext cx="6570133" cy="186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t>Terraform Functions</a:t>
            </a:r>
          </a:p>
        </p:txBody>
      </p:sp>
      <p:cxnSp>
        <p:nvCxnSpPr>
          <p:cNvPr id="8" name="Straight Arrow Connector 7">
            <a:extLst>
              <a:ext uri="{FF2B5EF4-FFF2-40B4-BE49-F238E27FC236}">
                <a16:creationId xmlns:a16="http://schemas.microsoft.com/office/drawing/2014/main" xmlns="" id="{29CAE4FB-0B3F-8343-8E06-70D89B1EC3DA}"/>
              </a:ext>
            </a:extLst>
          </p:cNvPr>
          <p:cNvCxnSpPr>
            <a:stCxn id="6" idx="6"/>
            <a:endCxn id="5" idx="1"/>
          </p:cNvCxnSpPr>
          <p:nvPr/>
        </p:nvCxnSpPr>
        <p:spPr>
          <a:xfrm>
            <a:off x="7315200" y="3836209"/>
            <a:ext cx="2502313"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343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36512D8-A616-FA45-A29B-BC8B0B7DD34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80C057D-AED8-FB4C-8F4F-A52A377CA0BC}"/>
              </a:ext>
            </a:extLst>
          </p:cNvPr>
          <p:cNvSpPr>
            <a:spLocks noGrp="1"/>
          </p:cNvSpPr>
          <p:nvPr>
            <p:ph type="title"/>
          </p:nvPr>
        </p:nvSpPr>
        <p:spPr/>
        <p:txBody>
          <a:bodyPr/>
          <a:lstStyle/>
          <a:p>
            <a:r>
              <a:rPr lang="en-US" dirty="0"/>
              <a:t>Additional Terraform Concepts</a:t>
            </a:r>
          </a:p>
        </p:txBody>
      </p:sp>
      <p:pic>
        <p:nvPicPr>
          <p:cNvPr id="6" name="Picture 5">
            <a:extLst>
              <a:ext uri="{FF2B5EF4-FFF2-40B4-BE49-F238E27FC236}">
                <a16:creationId xmlns:a16="http://schemas.microsoft.com/office/drawing/2014/main" xmlns="" id="{B48D4E1F-823A-794B-B46D-AFD5851D0F0A}"/>
              </a:ext>
            </a:extLst>
          </p:cNvPr>
          <p:cNvPicPr>
            <a:picLocks noChangeAspect="1"/>
          </p:cNvPicPr>
          <p:nvPr/>
        </p:nvPicPr>
        <p:blipFill>
          <a:blip r:embed="rId2"/>
          <a:stretch>
            <a:fillRect/>
          </a:stretch>
        </p:blipFill>
        <p:spPr>
          <a:xfrm>
            <a:off x="3257744" y="1866193"/>
            <a:ext cx="8114911" cy="4782961"/>
          </a:xfrm>
          <a:prstGeom prst="rect">
            <a:avLst/>
          </a:prstGeom>
        </p:spPr>
      </p:pic>
    </p:spTree>
    <p:extLst>
      <p:ext uri="{BB962C8B-B14F-4D97-AF65-F5344CB8AC3E}">
        <p14:creationId xmlns:p14="http://schemas.microsoft.com/office/powerpoint/2010/main" val="3817709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5558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EBD085C-E66D-A241-81FF-EE5DBB7633C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Tree>
    <p:extLst>
      <p:ext uri="{BB962C8B-B14F-4D97-AF65-F5344CB8AC3E}">
        <p14:creationId xmlns:p14="http://schemas.microsoft.com/office/powerpoint/2010/main" val="777673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a16="http://schemas.microsoft.com/office/drawing/2014/main" xmlns=""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a16="http://schemas.microsoft.com/office/drawing/2014/main" xmlns=""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a16="http://schemas.microsoft.com/office/drawing/2014/main" xmlns=""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a16="http://schemas.microsoft.com/office/drawing/2014/main" xmlns=""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xmlns=""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xmlns=""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xmlns=""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xmlns=""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xmlns="" id="{BC732931-7742-5242-B56C-5ACC2D9BAB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xmlns="" id="{F78CAFA9-D52D-E64C-AC83-1E3AE2C8A61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xmlns="" id="{3BA4DF1F-20BF-BC4F-AF37-6718D4DD554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xmlns="" id="{ABB4FDBF-AC82-3842-BC65-3C65732A5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xmlns=""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xmlns=""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xmlns=""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xmlns=""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xmlns=""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xmlns=""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xmlns=""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xmlns=""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xmlns=""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xmlns=""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xmlns=""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xmlns=""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xmlns=""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xmlns=""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xmlns=""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xmlns="" id="{E89B4087-F1F4-8149-8C64-D32857BEF1F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xmlns="" id="{0A4C3641-8188-9943-9DA0-7FC5BA4CA17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xmlns="" id="{A6C21DC0-71B1-2442-AD80-83609E4909C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xmlns="" id="{C1E83CE2-2510-EF44-B5B2-B46F16F1126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xmlns="" id="{732AB337-5076-BA47-AE72-C3638D548C2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xmlns=""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xmlns=""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xmlns=""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xmlns=""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xmlns=""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xmlns=""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xmlns=""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xmlns=""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xmlns=""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xmlns=""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xmlns=""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xmlns=""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xmlns=""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xmlns=""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C1E8FE0-8DB6-054D-93CC-1EB22BE294F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xmlns=""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xmlns=""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xmlns=""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xmlns=""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xmlns=""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xmlns="" id="{7CABDFCE-7CEC-F345-B568-7BAD4CA31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xmlns=""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xmlns=""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xmlns=""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xmlns=""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xmlns=""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xmlns=""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a16="http://schemas.microsoft.com/office/drawing/2014/main" xmlns=""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xmlns=""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xmlns=""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xmlns=""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xmlns=""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xmlns=""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xmlns=""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xmlns=""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xmlns=""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xmlns=""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a16="http://schemas.microsoft.com/office/drawing/2014/main" xmlns=""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a16="http://schemas.microsoft.com/office/drawing/2014/main" xmlns=""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a16="http://schemas.microsoft.com/office/drawing/2014/main" xmlns=""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xmlns=""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a16="http://schemas.microsoft.com/office/drawing/2014/main" xmlns=""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xmlns=""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xmlns=""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F72DF5-E2A4-B448-8523-207D2E2EFC8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xmlns=""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xmlns=""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xmlns=""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xmlns=""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xmlns=""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xmlns=""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xmlns=""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xmlns=""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xmlns=""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xmlns=""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xmlns=""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xmlns=""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xmlns=""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xmlns=""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xmlns=""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xmlns=""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xmlns=""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xmlns=""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xmlns=""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57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4A85C33-9865-D442-AE9A-5A3192F0DFF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9467942-A801-B847-9699-BC9CC319CD43}"/>
              </a:ext>
            </a:extLst>
          </p:cNvPr>
          <p:cNvSpPr>
            <a:spLocks noGrp="1"/>
          </p:cNvSpPr>
          <p:nvPr>
            <p:ph type="title"/>
          </p:nvPr>
        </p:nvSpPr>
        <p:spPr/>
        <p:txBody>
          <a:bodyPr/>
          <a:lstStyle/>
          <a:p>
            <a:r>
              <a:rPr lang="en-US" dirty="0"/>
              <a:t>Google Trends – </a:t>
            </a:r>
            <a:r>
              <a:rPr lang="en-US" dirty="0">
                <a:solidFill>
                  <a:srgbClr val="00B050"/>
                </a:solidFill>
              </a:rPr>
              <a:t>Past 5 Years</a:t>
            </a:r>
          </a:p>
        </p:txBody>
      </p:sp>
      <p:pic>
        <p:nvPicPr>
          <p:cNvPr id="5" name="Picture 4">
            <a:extLst>
              <a:ext uri="{FF2B5EF4-FFF2-40B4-BE49-F238E27FC236}">
                <a16:creationId xmlns:a16="http://schemas.microsoft.com/office/drawing/2014/main" xmlns=""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Tree>
    <p:extLst>
      <p:ext uri="{BB962C8B-B14F-4D97-AF65-F5344CB8AC3E}">
        <p14:creationId xmlns:p14="http://schemas.microsoft.com/office/powerpoint/2010/main" val="4119517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44B4485-765E-3647-87A1-D7854AB2E67F}"/>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A7EEC71B-C245-8C4E-B586-4C5A669C64C7}"/>
              </a:ext>
            </a:extLst>
          </p:cNvPr>
          <p:cNvSpPr>
            <a:spLocks noGrp="1"/>
          </p:cNvSpPr>
          <p:nvPr>
            <p:ph type="title"/>
          </p:nvPr>
        </p:nvSpPr>
        <p:spPr/>
        <p:txBody>
          <a:bodyPr/>
          <a:lstStyle/>
          <a:p>
            <a:r>
              <a:rPr lang="en-US" dirty="0"/>
              <a:t>Google Trends – </a:t>
            </a:r>
            <a:r>
              <a:rPr lang="en-US" dirty="0">
                <a:solidFill>
                  <a:srgbClr val="00B050"/>
                </a:solidFill>
              </a:rPr>
              <a:t>Past 1 Year </a:t>
            </a:r>
          </a:p>
        </p:txBody>
      </p:sp>
      <p:pic>
        <p:nvPicPr>
          <p:cNvPr id="5" name="Picture 4">
            <a:extLst>
              <a:ext uri="{FF2B5EF4-FFF2-40B4-BE49-F238E27FC236}">
                <a16:creationId xmlns:a16="http://schemas.microsoft.com/office/drawing/2014/main" xmlns=""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Tree>
    <p:extLst>
      <p:ext uri="{BB962C8B-B14F-4D97-AF65-F5344CB8AC3E}">
        <p14:creationId xmlns:p14="http://schemas.microsoft.com/office/powerpoint/2010/main" val="2809850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768427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3B97CD6-2D50-BB46-A3D7-E49A406B71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xmlns=""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xmlns=""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Azure CLI</a:t>
            </a:r>
          </a:p>
        </p:txBody>
      </p:sp>
      <p:sp>
        <p:nvSpPr>
          <p:cNvPr id="8" name="Rectangle 7">
            <a:extLst>
              <a:ext uri="{FF2B5EF4-FFF2-40B4-BE49-F238E27FC236}">
                <a16:creationId xmlns:a16="http://schemas.microsoft.com/office/drawing/2014/main" xmlns=""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xmlns=""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xmlns=""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xmlns=""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xmlns=""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
        <p:nvSpPr>
          <p:cNvPr id="13" name="Rectangle 12">
            <a:extLst>
              <a:ext uri="{FF2B5EF4-FFF2-40B4-BE49-F238E27FC236}">
                <a16:creationId xmlns:a16="http://schemas.microsoft.com/office/drawing/2014/main" xmlns=""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GIT Client</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198073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xmlns=""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xmlns=""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xmlns=""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xmlns=""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xmlns=""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xmlns=""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xmlns=""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41AA8757-1F13-1940-8E2E-5C8F10C4F36A}"/>
              </a:ext>
            </a:extLst>
          </p:cNvPr>
          <p:cNvSpPr>
            <a:spLocks noGrp="1"/>
          </p:cNvSpPr>
          <p:nvPr>
            <p:ph type="ftr" sz="quarter" idx="10"/>
          </p:nvPr>
        </p:nvSpPr>
        <p:spPr/>
        <p:txBody>
          <a:bodyPr/>
          <a:lstStyle/>
          <a:p>
            <a:pPr algn="l"/>
            <a:r>
              <a:rPr lang="en-US"/>
              <a:t>© Kalyan Reddy Daida</a:t>
            </a:r>
            <a:endParaRPr lang="en-GB" dirty="0"/>
          </a:p>
        </p:txBody>
      </p:sp>
      <p:graphicFrame>
        <p:nvGraphicFramePr>
          <p:cNvPr id="6" name="Diagram 5">
            <a:extLst>
              <a:ext uri="{FF2B5EF4-FFF2-40B4-BE49-F238E27FC236}">
                <a16:creationId xmlns:a16="http://schemas.microsoft.com/office/drawing/2014/main" xmlns=""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xmlns=""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xmlns=""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xmlns=""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xmlns=""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xmlns=""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xmlns=""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xmlns=""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xmlns=""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xmlns=""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xmlns=""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xmlns=""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r>
              <a:rPr lang="en-US" sz="4000" b="1" dirty="0">
                <a:solidFill>
                  <a:srgbClr val="C00000"/>
                </a:solidFill>
              </a:rPr>
              <a:t>Theoretical but Very Important</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2965769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2C2F4B2-02D4-C347-9F09-F60184E955E8}"/>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xmlns=""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xmlns=""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xmlns=""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xmlns=""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xmlns=""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xmlns=""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xmlns=""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6AC7CBA-A254-904C-8AC0-2F0C5C6AAC8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xmlns=""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xmlns=""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xmlns=""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xmlns=""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xmlns=""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xmlns=""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xmlns=""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xmlns=""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xmlns=""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xmlns=""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xmlns=""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xmlns=""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xmlns=""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xmlns=""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xmlns=""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
        <p:nvSpPr>
          <p:cNvPr id="12" name="Oval 11">
            <a:extLst>
              <a:ext uri="{FF2B5EF4-FFF2-40B4-BE49-F238E27FC236}">
                <a16:creationId xmlns:a16="http://schemas.microsoft.com/office/drawing/2014/main" xmlns="" id="{CE53A641-E132-FC49-BA9A-A52729C571BC}"/>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15 Demos</a:t>
            </a:r>
          </a:p>
        </p:txBody>
      </p:sp>
    </p:spTree>
    <p:extLst>
      <p:ext uri="{BB962C8B-B14F-4D97-AF65-F5344CB8AC3E}">
        <p14:creationId xmlns:p14="http://schemas.microsoft.com/office/powerpoint/2010/main" val="2743876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xmlns=""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xmlns=""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xmlns=""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xmlns=""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xmlns=""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xmlns=""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xmlns=""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xmlns=""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xmlns=""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xmlns=""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xmlns=""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xmlns=""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xmlns=""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xmlns=""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CBB7A28-F196-CD49-815D-EA4C9FA670E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6" name="Rectangle 5">
            <a:extLst>
              <a:ext uri="{FF2B5EF4-FFF2-40B4-BE49-F238E27FC236}">
                <a16:creationId xmlns:a16="http://schemas.microsoft.com/office/drawing/2014/main" xmlns=""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Single Line Comments with # or //</a:t>
            </a:r>
          </a:p>
        </p:txBody>
      </p:sp>
      <p:sp>
        <p:nvSpPr>
          <p:cNvPr id="11" name="Rectangle 10">
            <a:extLst>
              <a:ext uri="{FF2B5EF4-FFF2-40B4-BE49-F238E27FC236}">
                <a16:creationId xmlns:a16="http://schemas.microsoft.com/office/drawing/2014/main" xmlns=""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Multi-line comment</a:t>
            </a:r>
          </a:p>
        </p:txBody>
      </p:sp>
      <p:pic>
        <p:nvPicPr>
          <p:cNvPr id="3" name="Picture 2">
            <a:extLst>
              <a:ext uri="{FF2B5EF4-FFF2-40B4-BE49-F238E27FC236}">
                <a16:creationId xmlns:a16="http://schemas.microsoft.com/office/drawing/2014/main" xmlns=""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xmlns=""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xmlns=""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xmlns=""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C97CF5-77BF-7B47-91AD-D8EB7E2CBDD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xmlns=""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xmlns=""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xmlns=""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xmlns=""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xmlns=""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xmlns=""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xmlns=""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xmlns=""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xmlns=""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xmlns=""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xmlns=""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xmlns=""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xmlns=""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xmlns=""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xmlns=""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r>
              <a:rPr lang="en-US" sz="4000" b="1" dirty="0">
                <a:solidFill>
                  <a:srgbClr val="0070C0"/>
                </a:solidFill>
              </a:rPr>
              <a:t>Terraform, Provider, Resources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Tree>
    <p:extLst>
      <p:ext uri="{BB962C8B-B14F-4D97-AF65-F5344CB8AC3E}">
        <p14:creationId xmlns:p14="http://schemas.microsoft.com/office/powerpoint/2010/main" val="3173319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7B83F669-C2E5-DE42-B776-116F17867F9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xmlns=""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xmlns=""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xmlns=""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xmlns=""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xmlns=""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CLI Version</a:t>
            </a:r>
          </a:p>
        </p:txBody>
      </p:sp>
      <p:sp>
        <p:nvSpPr>
          <p:cNvPr id="12" name="Rectangle 11">
            <a:extLst>
              <a:ext uri="{FF2B5EF4-FFF2-40B4-BE49-F238E27FC236}">
                <a16:creationId xmlns:a16="http://schemas.microsoft.com/office/drawing/2014/main" xmlns=""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 &amp; Versions</a:t>
            </a:r>
          </a:p>
        </p:txBody>
      </p:sp>
      <p:sp>
        <p:nvSpPr>
          <p:cNvPr id="13" name="Rectangle 12">
            <a:extLst>
              <a:ext uri="{FF2B5EF4-FFF2-40B4-BE49-F238E27FC236}">
                <a16:creationId xmlns:a16="http://schemas.microsoft.com/office/drawing/2014/main" xmlns=""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xmlns=""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xmlns=""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xmlns=""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xmlns=""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xmlns=""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xmlns=""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xmlns=""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xmlns=""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xmlns=""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030658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8EACE1F-75BF-0249-9ECE-1F3EC4A54534}"/>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xmlns=""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xmlns="" id="{033C3697-B12A-174D-9504-B92B61D20577}"/>
              </a:ext>
            </a:extLst>
          </p:cNvPr>
          <p:cNvSpPr>
            <a:spLocks noGrp="1"/>
          </p:cNvSpPr>
          <p:nvPr>
            <p:ph type="title"/>
          </p:nvPr>
        </p:nvSpPr>
        <p:spPr/>
        <p:txBody>
          <a:bodyPr/>
          <a:lstStyle/>
          <a:p>
            <a:r>
              <a:rPr lang="en-US" dirty="0"/>
              <a:t>Terraform Block</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51C0938A-A336-A64D-B505-5180EE3A062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xmlns=""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xmlns=""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xmlns=""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27D7A4E0-8EDE-AB42-B4CE-1068BA8E40D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1163112-8A0A-5A4B-9168-99C4D6F91792}"/>
              </a:ext>
            </a:extLst>
          </p:cNvPr>
          <p:cNvSpPr>
            <a:spLocks noGrp="1"/>
          </p:cNvSpPr>
          <p:nvPr>
            <p:ph type="title"/>
          </p:nvPr>
        </p:nvSpPr>
        <p:spPr>
          <a:xfrm>
            <a:off x="77453" y="74983"/>
            <a:ext cx="4317357" cy="746615"/>
          </a:xfrm>
        </p:spPr>
        <p:txBody>
          <a:bodyPr>
            <a:normAutofit fontScale="90000"/>
          </a:bodyPr>
          <a:lstStyle/>
          <a:p>
            <a:r>
              <a:rPr lang="en-US" dirty="0"/>
              <a:t>Terraform Block</a:t>
            </a:r>
          </a:p>
        </p:txBody>
      </p:sp>
      <p:sp>
        <p:nvSpPr>
          <p:cNvPr id="5" name="Rectangle 4">
            <a:extLst>
              <a:ext uri="{FF2B5EF4-FFF2-40B4-BE49-F238E27FC236}">
                <a16:creationId xmlns:a16="http://schemas.microsoft.com/office/drawing/2014/main" xmlns=""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xmlns=""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xmlns=""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xmlns=""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xmlns=""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xmlns=""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xmlns=""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xmlns=""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xmlns=""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xmlns=""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BA0E52-3184-B140-B221-068A0752A9FC}"/>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xmlns=""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xmlns=""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xmlns=""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xmlns=""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xmlns=""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xmlns=""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xmlns=""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xmlns=""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xmlns=""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xmlns=""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xmlns=""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xmlns=""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xmlns=""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xmlns=""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xmlns=""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xmlns=""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xmlns=""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xmlns=""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xmlns=""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xmlns=""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xmlns=""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xmlns=""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xmlns=""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xmlns=""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xmlns=""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xmlns=""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xmlns=""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xmlns=""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14 Demos</a:t>
            </a:r>
          </a:p>
        </p:txBody>
      </p:sp>
    </p:spTree>
    <p:extLst>
      <p:ext uri="{BB962C8B-B14F-4D97-AF65-F5344CB8AC3E}">
        <p14:creationId xmlns:p14="http://schemas.microsoft.com/office/powerpoint/2010/main" val="3095509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4202939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xmlns=""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xmlns=""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xmlns=""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xmlns=""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xmlns=""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xmlns=""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xmlns=""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xmlns=""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xmlns=""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xmlns=""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FD7C5798-8F60-AE48-9DEB-BB2C01207623}"/>
              </a:ext>
            </a:extLst>
          </p:cNvPr>
          <p:cNvSpPr>
            <a:spLocks noGrp="1"/>
          </p:cNvSpPr>
          <p:nvPr>
            <p:ph type="ftr" sz="quarter" idx="10"/>
          </p:nvPr>
        </p:nvSpPr>
        <p:spPr/>
        <p:txBody>
          <a:bodyPr/>
          <a:lstStyle/>
          <a:p>
            <a:pPr algn="l"/>
            <a:r>
              <a:rPr lang="en-US"/>
              <a:t>© Kalyan Reddy Daida</a:t>
            </a:r>
            <a:endParaRPr lang="en-GB" dirty="0"/>
          </a:p>
        </p:txBody>
      </p:sp>
      <p:sp>
        <p:nvSpPr>
          <p:cNvPr id="3" name="Oval 2">
            <a:extLst>
              <a:ext uri="{FF2B5EF4-FFF2-40B4-BE49-F238E27FC236}">
                <a16:creationId xmlns:a16="http://schemas.microsoft.com/office/drawing/2014/main" xmlns=""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xmlns=""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xmlns=""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xmlns=""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cxnSp>
        <p:nvCxnSpPr>
          <p:cNvPr id="12" name="Straight Connector 11">
            <a:extLst>
              <a:ext uri="{FF2B5EF4-FFF2-40B4-BE49-F238E27FC236}">
                <a16:creationId xmlns:a16="http://schemas.microsoft.com/office/drawing/2014/main" xmlns=""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xmlns=""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xmlns=""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xmlns=""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D77B59B-6ECF-2B4E-9B24-BEF2F8180618}"/>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926FE8D5-C400-D24D-BD5B-1DF87031BAA7}"/>
              </a:ext>
            </a:extLst>
          </p:cNvPr>
          <p:cNvSpPr>
            <a:spLocks noGrp="1"/>
          </p:cNvSpPr>
          <p:nvPr>
            <p:ph type="title"/>
          </p:nvPr>
        </p:nvSpPr>
        <p:spPr>
          <a:xfrm>
            <a:off x="1005840" y="50243"/>
            <a:ext cx="12618720" cy="1188851"/>
          </a:xfrm>
        </p:spPr>
        <p:txBody>
          <a:bodyPr/>
          <a:lstStyle/>
          <a:p>
            <a:r>
              <a:rPr lang="en-US" dirty="0"/>
              <a:t>Dependency Lock File</a:t>
            </a:r>
          </a:p>
        </p:txBody>
      </p:sp>
      <p:pic>
        <p:nvPicPr>
          <p:cNvPr id="6" name="Picture 5">
            <a:extLst>
              <a:ext uri="{FF2B5EF4-FFF2-40B4-BE49-F238E27FC236}">
                <a16:creationId xmlns:a16="http://schemas.microsoft.com/office/drawing/2014/main" xmlns="" id="{783ED8BE-FEF3-2943-B0BA-1B100017D6E7}"/>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824171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0173B8A-8971-B24E-A169-F61440C6BA9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sp>
        <p:nvSpPr>
          <p:cNvPr id="9" name="Rectangle 8">
            <a:extLst>
              <a:ext uri="{FF2B5EF4-FFF2-40B4-BE49-F238E27FC236}">
                <a16:creationId xmlns:a16="http://schemas.microsoft.com/office/drawing/2014/main" xmlns=""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xmlns=""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sp>
        <p:nvSpPr>
          <p:cNvPr id="12" name="Rectangle 11">
            <a:extLst>
              <a:ext uri="{FF2B5EF4-FFF2-40B4-BE49-F238E27FC236}">
                <a16:creationId xmlns:a16="http://schemas.microsoft.com/office/drawing/2014/main" xmlns=""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xmlns=""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myazure</a:t>
            </a:r>
            <a:r>
              <a:rPr lang="en-IN" dirty="0"/>
              <a:t>, azure1, azure2).</a:t>
            </a:r>
            <a:endParaRPr lang="en-US" dirty="0"/>
          </a:p>
        </p:txBody>
      </p:sp>
      <p:sp>
        <p:nvSpPr>
          <p:cNvPr id="14" name="Rectangle 13">
            <a:extLst>
              <a:ext uri="{FF2B5EF4-FFF2-40B4-BE49-F238E27FC236}">
                <a16:creationId xmlns:a16="http://schemas.microsoft.com/office/drawing/2014/main" xmlns=""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Azure Provider: </a:t>
            </a:r>
            <a:r>
              <a:rPr lang="en-IN" dirty="0" err="1"/>
              <a:t>hashicorp</a:t>
            </a:r>
            <a:r>
              <a:rPr lang="en-IN" dirty="0"/>
              <a:t>/</a:t>
            </a:r>
            <a:r>
              <a:rPr lang="en-IN" dirty="0" err="1"/>
              <a:t>azurerm</a:t>
            </a:r>
            <a:r>
              <a:rPr lang="en-IN" dirty="0"/>
              <a:t>, </a:t>
            </a:r>
            <a:r>
              <a:rPr lang="en-IN" dirty="0">
                <a:solidFill>
                  <a:srgbClr val="FFC000"/>
                </a:solidFill>
              </a:rPr>
              <a:t>preferred local name </a:t>
            </a:r>
            <a:r>
              <a:rPr lang="en-IN" dirty="0"/>
              <a:t>is </a:t>
            </a:r>
            <a:r>
              <a:rPr lang="en-IN" dirty="0" err="1"/>
              <a:t>azurerm</a:t>
            </a:r>
            <a:r>
              <a:rPr lang="en-IN" dirty="0"/>
              <a:t>)</a:t>
            </a:r>
            <a:endParaRPr lang="en-US" dirty="0"/>
          </a:p>
        </p:txBody>
      </p:sp>
      <p:sp>
        <p:nvSpPr>
          <p:cNvPr id="17" name="Rectangle 16">
            <a:extLst>
              <a:ext uri="{FF2B5EF4-FFF2-40B4-BE49-F238E27FC236}">
                <a16:creationId xmlns:a16="http://schemas.microsoft.com/office/drawing/2014/main" xmlns=""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xmlns=""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xmlns=""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xmlns=""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xmlns=""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azurerm</a:t>
            </a:r>
            <a:endParaRPr lang="en-US" dirty="0">
              <a:solidFill>
                <a:schemeClr val="tx1"/>
              </a:solidFill>
            </a:endParaRPr>
          </a:p>
        </p:txBody>
      </p:sp>
      <p:sp>
        <p:nvSpPr>
          <p:cNvPr id="22" name="Rectangle 21">
            <a:extLst>
              <a:ext uri="{FF2B5EF4-FFF2-40B4-BE49-F238E27FC236}">
                <a16:creationId xmlns:a16="http://schemas.microsoft.com/office/drawing/2014/main" xmlns=""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pic>
        <p:nvPicPr>
          <p:cNvPr id="3" name="Picture 2">
            <a:extLst>
              <a:ext uri="{FF2B5EF4-FFF2-40B4-BE49-F238E27FC236}">
                <a16:creationId xmlns:a16="http://schemas.microsoft.com/office/drawing/2014/main" xmlns=""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xmlns=""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xmlns=""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xmlns=""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xmlns=""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59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312AC171-3750-9544-A94B-8FC1F95D832D}"/>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xmlns=""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xmlns=""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xmlns=""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xmlns=""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xmlns=""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xmlns=""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xmlns=""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xmlns=""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xmlns=""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xmlns=""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xmlns=""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xmlns=""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xmlns=""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xmlns=""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xmlns=""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Tree>
    <p:extLst>
      <p:ext uri="{BB962C8B-B14F-4D97-AF65-F5344CB8AC3E}">
        <p14:creationId xmlns:p14="http://schemas.microsoft.com/office/powerpoint/2010/main" val="3648643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12FC553-6E5B-C04F-A4A0-580078B5CA9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28412F03-1499-8644-B6E0-F0C9B1781530}"/>
              </a:ext>
            </a:extLst>
          </p:cNvPr>
          <p:cNvSpPr>
            <a:spLocks noGrp="1"/>
          </p:cNvSpPr>
          <p:nvPr>
            <p:ph type="title"/>
          </p:nvPr>
        </p:nvSpPr>
        <p:spPr>
          <a:xfrm>
            <a:off x="5164439" y="-32881"/>
            <a:ext cx="5197533" cy="1188851"/>
          </a:xfrm>
        </p:spPr>
        <p:txBody>
          <a:bodyPr/>
          <a:lstStyle/>
          <a:p>
            <a:r>
              <a:rPr lang="en-US" dirty="0"/>
              <a:t>Multiple Providers</a:t>
            </a:r>
          </a:p>
        </p:txBody>
      </p:sp>
      <p:sp>
        <p:nvSpPr>
          <p:cNvPr id="14" name="Oval 13">
            <a:extLst>
              <a:ext uri="{FF2B5EF4-FFF2-40B4-BE49-F238E27FC236}">
                <a16:creationId xmlns:a16="http://schemas.microsoft.com/office/drawing/2014/main" xmlns=""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xmlns=""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pic>
        <p:nvPicPr>
          <p:cNvPr id="3" name="Picture 2">
            <a:extLst>
              <a:ext uri="{FF2B5EF4-FFF2-40B4-BE49-F238E27FC236}">
                <a16:creationId xmlns:a16="http://schemas.microsoft.com/office/drawing/2014/main" xmlns=""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xmlns=""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7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12FC553-6E5B-C04F-A4A0-580078B5CA9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sp>
        <p:nvSpPr>
          <p:cNvPr id="16" name="Oval 15">
            <a:extLst>
              <a:ext uri="{FF2B5EF4-FFF2-40B4-BE49-F238E27FC236}">
                <a16:creationId xmlns:a16="http://schemas.microsoft.com/office/drawing/2014/main" xmlns=""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pic>
        <p:nvPicPr>
          <p:cNvPr id="7" name="Picture 6">
            <a:extLst>
              <a:ext uri="{FF2B5EF4-FFF2-40B4-BE49-F238E27FC236}">
                <a16:creationId xmlns:a16="http://schemas.microsoft.com/office/drawing/2014/main" xmlns=""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xmlns=""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xmlns=""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30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dirty="0">
                <a:solidFill>
                  <a:schemeClr val="accent6">
                    <a:lumMod val="75000"/>
                  </a:schemeClr>
                </a:solidFill>
              </a:rPr>
              <a:t>Terraform</a:t>
            </a:r>
          </a:p>
          <a:p>
            <a:pPr marL="0" indent="0" algn="ctr">
              <a:buNone/>
            </a:pPr>
            <a:r>
              <a:rPr lang="en-US" sz="6000" b="1" dirty="0">
                <a:solidFill>
                  <a:srgbClr val="00B050"/>
                </a:solidFill>
              </a:rPr>
              <a:t>Dependency Lock File</a:t>
            </a:r>
            <a:endParaRPr lang="en-US" sz="6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Tree>
    <p:extLst>
      <p:ext uri="{BB962C8B-B14F-4D97-AF65-F5344CB8AC3E}">
        <p14:creationId xmlns:p14="http://schemas.microsoft.com/office/powerpoint/2010/main" val="225929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F4B68A9-E3F5-C04A-BA7E-0BA186DC007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3 Demos</a:t>
            </a:r>
          </a:p>
        </p:txBody>
      </p:sp>
      <p:sp>
        <p:nvSpPr>
          <p:cNvPr id="5" name="Oval 4">
            <a:extLst>
              <a:ext uri="{FF2B5EF4-FFF2-40B4-BE49-F238E27FC236}">
                <a16:creationId xmlns:a16="http://schemas.microsoft.com/office/drawing/2014/main" xmlns=""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Demo-1</a:t>
            </a:r>
          </a:p>
        </p:txBody>
      </p:sp>
      <p:sp>
        <p:nvSpPr>
          <p:cNvPr id="6" name="Oval 5">
            <a:extLst>
              <a:ext uri="{FF2B5EF4-FFF2-40B4-BE49-F238E27FC236}">
                <a16:creationId xmlns:a16="http://schemas.microsoft.com/office/drawing/2014/main" xmlns=""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Demo-2</a:t>
            </a:r>
          </a:p>
        </p:txBody>
      </p:sp>
      <p:sp>
        <p:nvSpPr>
          <p:cNvPr id="7" name="Oval 6">
            <a:extLst>
              <a:ext uri="{FF2B5EF4-FFF2-40B4-BE49-F238E27FC236}">
                <a16:creationId xmlns:a16="http://schemas.microsoft.com/office/drawing/2014/main" xmlns=""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Demo-3</a:t>
            </a:r>
          </a:p>
        </p:txBody>
      </p:sp>
      <p:sp>
        <p:nvSpPr>
          <p:cNvPr id="8" name="Rounded Rectangle 7">
            <a:extLst>
              <a:ext uri="{FF2B5EF4-FFF2-40B4-BE49-F238E27FC236}">
                <a16:creationId xmlns:a16="http://schemas.microsoft.com/office/drawing/2014/main" xmlns=""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xmlns=""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xmlns=""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xmlns=""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Tree>
    <p:extLst>
      <p:ext uri="{BB962C8B-B14F-4D97-AF65-F5344CB8AC3E}">
        <p14:creationId xmlns:p14="http://schemas.microsoft.com/office/powerpoint/2010/main" val="2763059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B7EDE01-CD5B-774C-96D4-067364D947B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a16="http://schemas.microsoft.com/office/drawing/2014/main" xmlns=""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xmlns=""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xmlns=""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xmlns=""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xmlns=""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xmlns=""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xmlns=""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xmlns=""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xmlns=""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xmlns=""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xmlns=""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xmlns=""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F722454-9F5F-2F4A-A167-323AC9715F3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0BD65972-A55B-0147-906C-EE4CA89DEC69}"/>
              </a:ext>
            </a:extLst>
          </p:cNvPr>
          <p:cNvSpPr>
            <a:spLocks noGrp="1"/>
          </p:cNvSpPr>
          <p:nvPr>
            <p:ph type="title"/>
          </p:nvPr>
        </p:nvSpPr>
        <p:spPr>
          <a:xfrm>
            <a:off x="4241543" y="50243"/>
            <a:ext cx="7043774" cy="1188851"/>
          </a:xfrm>
        </p:spPr>
        <p:txBody>
          <a:bodyPr>
            <a:normAutofit/>
          </a:bodyPr>
          <a:lstStyle/>
          <a:p>
            <a:r>
              <a:rPr lang="en-US" dirty="0"/>
              <a:t>Dependency Lock File</a:t>
            </a:r>
          </a:p>
        </p:txBody>
      </p:sp>
      <p:pic>
        <p:nvPicPr>
          <p:cNvPr id="6" name="Picture 5">
            <a:extLst>
              <a:ext uri="{FF2B5EF4-FFF2-40B4-BE49-F238E27FC236}">
                <a16:creationId xmlns:a16="http://schemas.microsoft.com/office/drawing/2014/main" xmlns="" id="{7D20ABC8-F278-9D4B-AA51-4A4D080326D4}"/>
              </a:ext>
            </a:extLst>
          </p:cNvPr>
          <p:cNvPicPr>
            <a:picLocks noChangeAspect="1"/>
          </p:cNvPicPr>
          <p:nvPr/>
        </p:nvPicPr>
        <p:blipFill>
          <a:blip r:embed="rId2"/>
          <a:stretch>
            <a:fillRect/>
          </a:stretch>
        </p:blipFill>
        <p:spPr>
          <a:xfrm>
            <a:off x="1664437" y="1239094"/>
            <a:ext cx="11960123" cy="622220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D5EDC55E-4A24-1347-97B2-E2BBD29426D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26CFDAF5-4599-BE4E-B792-37B1B6816B75}"/>
              </a:ext>
            </a:extLst>
          </p:cNvPr>
          <p:cNvSpPr>
            <a:spLocks noGrp="1"/>
          </p:cNvSpPr>
          <p:nvPr>
            <p:ph type="title"/>
          </p:nvPr>
        </p:nvSpPr>
        <p:spPr/>
        <p:txBody>
          <a:bodyPr/>
          <a:lstStyle/>
          <a:p>
            <a:r>
              <a:rPr lang="en-US" dirty="0"/>
              <a:t>Importance of Dependency Lock File</a:t>
            </a:r>
          </a:p>
        </p:txBody>
      </p:sp>
      <p:sp>
        <p:nvSpPr>
          <p:cNvPr id="6" name="Rectangle 5">
            <a:extLst>
              <a:ext uri="{FF2B5EF4-FFF2-40B4-BE49-F238E27FC236}">
                <a16:creationId xmlns:a16="http://schemas.microsoft.com/office/drawing/2014/main" xmlns=""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xmlns=""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2301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9E74CC6D-5AEF-FA4B-9F10-2C203F61B0C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xmlns=""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xmlns=""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xmlns=""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xmlns=""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xmlns=""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xmlns=""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xmlns=""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xmlns=""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xmlns=""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75584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xmlns=""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xmlns=""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xmlns=""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xmlns=""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xmlns=""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xmlns=""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xmlns=""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xmlns=""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xmlns=""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xmlns=""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763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5A3A74A-A06B-9D4B-940A-0AA074A0D9F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xmlns=""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xmlns=""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xmlns=""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xmlns=""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7101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3F6A657-B93B-6B4E-856F-CBC4CA6C84B3}"/>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sp>
        <p:nvSpPr>
          <p:cNvPr id="15" name="Rectangle 14">
            <a:extLst>
              <a:ext uri="{FF2B5EF4-FFF2-40B4-BE49-F238E27FC236}">
                <a16:creationId xmlns:a16="http://schemas.microsoft.com/office/drawing/2014/main" xmlns=""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xmlns=""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xmlns=""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xmlns=""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pic>
        <p:nvPicPr>
          <p:cNvPr id="3" name="Picture 2">
            <a:extLst>
              <a:ext uri="{FF2B5EF4-FFF2-40B4-BE49-F238E27FC236}">
                <a16:creationId xmlns:a16="http://schemas.microsoft.com/office/drawing/2014/main" xmlns=""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xmlns=""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xmlns=""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xmlns=""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xmlns=""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xmlns=""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00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6448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4EBBDAD-9566-6847-9330-DB6F7CFD595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33050C20-8BDD-444C-A400-04E8E14BDB23}"/>
              </a:ext>
            </a:extLst>
          </p:cNvPr>
          <p:cNvSpPr>
            <a:spLocks noGrp="1"/>
          </p:cNvSpPr>
          <p:nvPr>
            <p:ph type="title"/>
          </p:nvPr>
        </p:nvSpPr>
        <p:spPr>
          <a:xfrm>
            <a:off x="1005840" y="173933"/>
            <a:ext cx="12618720" cy="1188851"/>
          </a:xfrm>
        </p:spPr>
        <p:txBody>
          <a:bodyPr>
            <a:normAutofit/>
          </a:bodyPr>
          <a:lstStyle/>
          <a:p>
            <a:r>
              <a:rPr lang="en-US" b="1" dirty="0"/>
              <a:t>Terraform Local Values -  </a:t>
            </a:r>
            <a:r>
              <a:rPr lang="en-US" b="1" dirty="0">
                <a:solidFill>
                  <a:srgbClr val="C00000"/>
                </a:solidFill>
              </a:rPr>
              <a:t>2 Demos</a:t>
            </a:r>
          </a:p>
        </p:txBody>
      </p:sp>
      <p:pic>
        <p:nvPicPr>
          <p:cNvPr id="5" name="Picture 4">
            <a:extLst>
              <a:ext uri="{FF2B5EF4-FFF2-40B4-BE49-F238E27FC236}">
                <a16:creationId xmlns:a16="http://schemas.microsoft.com/office/drawing/2014/main" xmlns="" id="{32F7243D-08AB-F14B-841A-1E985C88AD51}"/>
              </a:ext>
            </a:extLst>
          </p:cNvPr>
          <p:cNvPicPr>
            <a:picLocks noChangeAspect="1"/>
          </p:cNvPicPr>
          <p:nvPr/>
        </p:nvPicPr>
        <p:blipFill>
          <a:blip r:embed="rId2"/>
          <a:stretch>
            <a:fillRect/>
          </a:stretch>
        </p:blipFill>
        <p:spPr>
          <a:xfrm>
            <a:off x="4937760" y="1875178"/>
            <a:ext cx="9086541" cy="5353635"/>
          </a:xfrm>
          <a:prstGeom prst="rect">
            <a:avLst/>
          </a:prstGeom>
        </p:spPr>
      </p:pic>
      <p:pic>
        <p:nvPicPr>
          <p:cNvPr id="6" name="Picture 5">
            <a:extLst>
              <a:ext uri="{FF2B5EF4-FFF2-40B4-BE49-F238E27FC236}">
                <a16:creationId xmlns:a16="http://schemas.microsoft.com/office/drawing/2014/main" xmlns="" id="{DBF4EA05-09AB-DA48-B61F-6C958E22147F}"/>
              </a:ext>
            </a:extLst>
          </p:cNvPr>
          <p:cNvPicPr>
            <a:picLocks noChangeAspect="1"/>
          </p:cNvPicPr>
          <p:nvPr/>
        </p:nvPicPr>
        <p:blipFill>
          <a:blip r:embed="rId3"/>
          <a:stretch>
            <a:fillRect/>
          </a:stretch>
        </p:blipFill>
        <p:spPr>
          <a:xfrm>
            <a:off x="157356" y="2056446"/>
            <a:ext cx="4368800" cy="4991100"/>
          </a:xfrm>
          <a:prstGeom prst="rect">
            <a:avLst/>
          </a:prstGeom>
        </p:spPr>
      </p:pic>
      <p:sp>
        <p:nvSpPr>
          <p:cNvPr id="7" name="Rounded Rectangle 6">
            <a:extLst>
              <a:ext uri="{FF2B5EF4-FFF2-40B4-BE49-F238E27FC236}">
                <a16:creationId xmlns:a16="http://schemas.microsoft.com/office/drawing/2014/main" xmlns="" id="{9215E677-A15E-CC46-912D-87CED787156C}"/>
              </a:ext>
            </a:extLst>
          </p:cNvPr>
          <p:cNvSpPr/>
          <p:nvPr/>
        </p:nvSpPr>
        <p:spPr>
          <a:xfrm>
            <a:off x="5475249" y="1875178"/>
            <a:ext cx="2854712"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41EF07E9-754B-0946-909E-7633E5E21243}"/>
              </a:ext>
            </a:extLst>
          </p:cNvPr>
          <p:cNvSpPr/>
          <p:nvPr/>
        </p:nvSpPr>
        <p:spPr>
          <a:xfrm>
            <a:off x="5475248" y="3911619"/>
            <a:ext cx="3958683"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471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27E725E-F7BE-814A-887C-E6C9A5AB6F2B}"/>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xmlns=""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xmlns=""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xmlns=""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xmlns=""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xmlns=""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xmlns=""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xmlns=""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xmlns=""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xmlns=""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xmlns=""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xmlns=""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Tree>
    <p:extLst>
      <p:ext uri="{BB962C8B-B14F-4D97-AF65-F5344CB8AC3E}">
        <p14:creationId xmlns:p14="http://schemas.microsoft.com/office/powerpoint/2010/main" val="22449715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E9A4CB90-4F8F-5544-B8B3-D4F3BAC16FE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xmlns="" id="{EFAAE18A-7F88-3048-BFE5-BB921DD106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xmlns="" id="{41D01EAF-39B7-0D49-AF52-89A8D68E8C5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xmlns="" id="{6CFBC4DC-4989-714E-80E8-E85A673281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xmlns="" id="{B009194F-1CF0-D341-BD9B-608869E9414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xmlns=""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xmlns=""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xmlns=""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xmlns=""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xmlns=""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xmlns=""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xmlns="" id="{5C3F59F5-F32A-8248-BEC4-F833AF565F6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xmlns=""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xmlns=""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xmlns=""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xmlns=""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xmlns=""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xmlns=""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xmlns=""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xmlns=""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xmlns=""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xmlns=""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xmlns=""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xmlns=""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xmlns=""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xmlns=""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xmlns="" id="{70A4D40E-C91E-7949-8962-16CA9CA58D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xmlns=""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xmlns=""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xmlns=""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xmlns=""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xmlns=""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xmlns=""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xmlns=""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xmlns=""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xmlns=""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xmlns=""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xmlns=""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xmlns=""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xmlns=""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xmlns=""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xmlns=""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xmlns=""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xmlns=""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600087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D3CA378-292B-B948-AA44-EFBFB8AD1BD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xmlns="" id="{AFD74F72-8AD7-7949-8807-43EDF069543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xmlns=""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xmlns=""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xmlns=""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xmlns=""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xmlns=""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xmlns=""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xmlns=""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Tree>
    <p:extLst>
      <p:ext uri="{BB962C8B-B14F-4D97-AF65-F5344CB8AC3E}">
        <p14:creationId xmlns:p14="http://schemas.microsoft.com/office/powerpoint/2010/main" val="35978575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779897" y="25738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608353"/>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605AE62-C95B-9943-8918-3273FC515945}"/>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5216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6C9475AF-B263-D94D-9D16-E84FE27247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xmlns=""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xmlns=""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xmlns=""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xmlns=""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xmlns=""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xmlns=""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xmlns=""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xmlns=""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xmlns=""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xmlns=""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Tree>
    <p:extLst>
      <p:ext uri="{BB962C8B-B14F-4D97-AF65-F5344CB8AC3E}">
        <p14:creationId xmlns:p14="http://schemas.microsoft.com/office/powerpoint/2010/main" val="39047566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1B12F2E5-4FEF-364B-94F2-93D868544ED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4D90D9A7-25A9-0349-A0ED-8514D7CBDB2C}"/>
              </a:ext>
            </a:extLst>
          </p:cNvPr>
          <p:cNvSpPr>
            <a:spLocks noGrp="1"/>
          </p:cNvSpPr>
          <p:nvPr>
            <p:ph type="title"/>
          </p:nvPr>
        </p:nvSpPr>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xmlns=""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xmlns=""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xmlns=""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xmlns="" id="{D3F6B7FE-28EF-2249-BC0C-9127F94D28FB}"/>
              </a:ext>
            </a:extLst>
          </p:cNvPr>
          <p:cNvSpPr/>
          <p:nvPr/>
        </p:nvSpPr>
        <p:spPr>
          <a:xfrm>
            <a:off x="11831443" y="2103462"/>
            <a:ext cx="2497875" cy="612469"/>
          </a:xfrm>
          <a:prstGeom prst="roundRect">
            <a:avLst>
              <a:gd name="adj" fmla="val 9281"/>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xmlns="" id="{3AB30AA0-68E6-5A4B-8194-3A41046E9E9D}"/>
              </a:ext>
            </a:extLst>
          </p:cNvPr>
          <p:cNvSpPr txBox="1"/>
          <p:nvPr/>
        </p:nvSpPr>
        <p:spPr>
          <a:xfrm>
            <a:off x="12010863" y="2194252"/>
            <a:ext cx="2353273" cy="430887"/>
          </a:xfrm>
          <a:prstGeom prst="rect">
            <a:avLst/>
          </a:prstGeom>
          <a:noFill/>
        </p:spPr>
        <p:txBody>
          <a:bodyPr wrap="none" rtlCol="0">
            <a:spAutoFit/>
          </a:bodyPr>
          <a:lstStyle/>
          <a:p>
            <a:r>
              <a:rPr lang="en-US" b="1" dirty="0">
                <a:solidFill>
                  <a:srgbClr val="C00000"/>
                </a:solidFill>
              </a:rPr>
              <a:t>2 Hour 30 Minutes</a:t>
            </a:r>
          </a:p>
        </p:txBody>
      </p:sp>
      <p:sp>
        <p:nvSpPr>
          <p:cNvPr id="10" name="Oval 9">
            <a:extLst>
              <a:ext uri="{FF2B5EF4-FFF2-40B4-BE49-F238E27FC236}">
                <a16:creationId xmlns:a16="http://schemas.microsoft.com/office/drawing/2014/main" xmlns=""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9 Demos for</a:t>
            </a:r>
          </a:p>
          <a:p>
            <a:pPr algn="ctr"/>
            <a:r>
              <a:rPr lang="en-US" sz="3000" dirty="0"/>
              <a:t>Meta-Arguments</a:t>
            </a:r>
          </a:p>
        </p:txBody>
      </p:sp>
    </p:spTree>
    <p:extLst>
      <p:ext uri="{BB962C8B-B14F-4D97-AF65-F5344CB8AC3E}">
        <p14:creationId xmlns:p14="http://schemas.microsoft.com/office/powerpoint/2010/main" val="3920610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5611680-85BE-4740-93B5-6ADCCD45E255}"/>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xmlns=""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xmlns=""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xmlns=""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xmlns=""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xmlns=""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xmlns=""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xmlns=""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a:t>
            </a:r>
            <a:r>
              <a:rPr lang="en-US" dirty="0">
                <a:solidFill>
                  <a:srgbClr val="C00000"/>
                </a:solidFill>
              </a:rPr>
              <a:t>instances</a:t>
            </a:r>
            <a:r>
              <a:rPr lang="en-US" dirty="0"/>
              <a:t> according to a </a:t>
            </a:r>
            <a:r>
              <a:rPr lang="en-US" dirty="0">
                <a:solidFill>
                  <a:srgbClr val="FFFF00"/>
                </a:solidFill>
              </a:rPr>
              <a:t>count</a:t>
            </a:r>
          </a:p>
        </p:txBody>
      </p:sp>
      <p:sp>
        <p:nvSpPr>
          <p:cNvPr id="12" name="Rectangle 11">
            <a:extLst>
              <a:ext uri="{FF2B5EF4-FFF2-40B4-BE49-F238E27FC236}">
                <a16:creationId xmlns:a16="http://schemas.microsoft.com/office/drawing/2014/main" xmlns=""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a:t>
            </a:r>
            <a:r>
              <a:rPr lang="en-US" dirty="0">
                <a:solidFill>
                  <a:srgbClr val="C00000"/>
                </a:solidFill>
              </a:rPr>
              <a:t>instances</a:t>
            </a:r>
            <a:r>
              <a:rPr lang="en-US" dirty="0"/>
              <a:t>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xmlns=""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xmlns=""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xmlns=""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xmlns=""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Tree>
    <p:extLst>
      <p:ext uri="{BB962C8B-B14F-4D97-AF65-F5344CB8AC3E}">
        <p14:creationId xmlns:p14="http://schemas.microsoft.com/office/powerpoint/2010/main" val="45466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5156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82264B92-A4CD-5A4F-9C43-D80EF7EB41CE}"/>
              </a:ext>
            </a:extLst>
          </p:cNvPr>
          <p:cNvSpPr>
            <a:spLocks noGrp="1"/>
          </p:cNvSpPr>
          <p:nvPr>
            <p:ph type="ftr" sz="quarter" idx="10"/>
          </p:nvPr>
        </p:nvSpPr>
        <p:spPr/>
        <p:txBody>
          <a:bodyPr/>
          <a:lstStyle/>
          <a:p>
            <a:pPr algn="l"/>
            <a:r>
              <a:rPr lang="en-US"/>
              <a:t>© Kalyan Reddy Daida</a:t>
            </a:r>
            <a:endParaRPr lang="en-GB" dirty="0"/>
          </a:p>
        </p:txBody>
      </p:sp>
      <p:sp>
        <p:nvSpPr>
          <p:cNvPr id="10" name="Rounded Rectangle 9">
            <a:extLst>
              <a:ext uri="{FF2B5EF4-FFF2-40B4-BE49-F238E27FC236}">
                <a16:creationId xmlns:a16="http://schemas.microsoft.com/office/drawing/2014/main" xmlns="" id="{B626E982-0E12-DA4E-B2AB-F834320B9217}"/>
              </a:ext>
            </a:extLst>
          </p:cNvPr>
          <p:cNvSpPr/>
          <p:nvPr/>
        </p:nvSpPr>
        <p:spPr>
          <a:xfrm>
            <a:off x="349955" y="295683"/>
            <a:ext cx="13746878" cy="11885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
        <p:nvSpPr>
          <p:cNvPr id="3" name="Rounded Rectangle 2">
            <a:extLst>
              <a:ext uri="{FF2B5EF4-FFF2-40B4-BE49-F238E27FC236}">
                <a16:creationId xmlns:a16="http://schemas.microsoft.com/office/drawing/2014/main" xmlns="" id="{32B77666-7D68-7640-8746-4251E32DDEC9}"/>
              </a:ext>
            </a:extLst>
          </p:cNvPr>
          <p:cNvSpPr/>
          <p:nvPr/>
        </p:nvSpPr>
        <p:spPr>
          <a:xfrm>
            <a:off x="349955" y="196426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Basics</a:t>
            </a:r>
          </a:p>
        </p:txBody>
      </p:sp>
      <p:sp>
        <p:nvSpPr>
          <p:cNvPr id="8" name="Rounded Rectangle 7">
            <a:extLst>
              <a:ext uri="{FF2B5EF4-FFF2-40B4-BE49-F238E27FC236}">
                <a16:creationId xmlns:a16="http://schemas.microsoft.com/office/drawing/2014/main" xmlns="" id="{BEB4A6B5-C72B-8F44-BDE2-3B623BBBBB9C}"/>
              </a:ext>
            </a:extLst>
          </p:cNvPr>
          <p:cNvSpPr/>
          <p:nvPr/>
        </p:nvSpPr>
        <p:spPr>
          <a:xfrm>
            <a:off x="349955" y="3006131"/>
            <a:ext cx="9934223" cy="8240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Desired and Current States</a:t>
            </a:r>
          </a:p>
        </p:txBody>
      </p:sp>
      <p:sp>
        <p:nvSpPr>
          <p:cNvPr id="9" name="Rounded Rectangle 8">
            <a:extLst>
              <a:ext uri="{FF2B5EF4-FFF2-40B4-BE49-F238E27FC236}">
                <a16:creationId xmlns:a16="http://schemas.microsoft.com/office/drawing/2014/main" xmlns="" id="{4782980A-24F1-7F4A-8604-3D59142EFA72}"/>
              </a:ext>
            </a:extLst>
          </p:cNvPr>
          <p:cNvSpPr/>
          <p:nvPr/>
        </p:nvSpPr>
        <p:spPr>
          <a:xfrm>
            <a:off x="349955" y="404799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Remote State Storage and Locking</a:t>
            </a:r>
          </a:p>
        </p:txBody>
      </p:sp>
      <p:sp>
        <p:nvSpPr>
          <p:cNvPr id="11" name="Rounded Rectangle 10">
            <a:extLst>
              <a:ext uri="{FF2B5EF4-FFF2-40B4-BE49-F238E27FC236}">
                <a16:creationId xmlns:a16="http://schemas.microsoft.com/office/drawing/2014/main" xmlns="" id="{EDCF5125-14D8-F04B-8B05-F5F3B155A83C}"/>
              </a:ext>
            </a:extLst>
          </p:cNvPr>
          <p:cNvSpPr/>
          <p:nvPr/>
        </p:nvSpPr>
        <p:spPr>
          <a:xfrm>
            <a:off x="349955" y="5089861"/>
            <a:ext cx="9934223" cy="8240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Commands</a:t>
            </a:r>
          </a:p>
        </p:txBody>
      </p:sp>
      <p:sp>
        <p:nvSpPr>
          <p:cNvPr id="12" name="Rounded Rectangle 11">
            <a:extLst>
              <a:ext uri="{FF2B5EF4-FFF2-40B4-BE49-F238E27FC236}">
                <a16:creationId xmlns:a16="http://schemas.microsoft.com/office/drawing/2014/main" xmlns="" id="{406B7429-548F-554F-AE24-0B3988E76F33}"/>
              </a:ext>
            </a:extLst>
          </p:cNvPr>
          <p:cNvSpPr/>
          <p:nvPr/>
        </p:nvSpPr>
        <p:spPr>
          <a:xfrm>
            <a:off x="349955" y="613172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Remote State Datasource</a:t>
            </a:r>
          </a:p>
        </p:txBody>
      </p:sp>
      <p:sp>
        <p:nvSpPr>
          <p:cNvPr id="4" name="Oval 3">
            <a:extLst>
              <a:ext uri="{FF2B5EF4-FFF2-40B4-BE49-F238E27FC236}">
                <a16:creationId xmlns:a16="http://schemas.microsoft.com/office/drawing/2014/main" xmlns="" id="{9420B97E-BFB4-C547-8A19-EC10B0A9586D}"/>
              </a:ext>
            </a:extLst>
          </p:cNvPr>
          <p:cNvSpPr/>
          <p:nvPr/>
        </p:nvSpPr>
        <p:spPr>
          <a:xfrm>
            <a:off x="10848622" y="3468977"/>
            <a:ext cx="3510845" cy="208373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t>5 Demos</a:t>
            </a:r>
          </a:p>
        </p:txBody>
      </p:sp>
    </p:spTree>
    <p:extLst>
      <p:ext uri="{BB962C8B-B14F-4D97-AF65-F5344CB8AC3E}">
        <p14:creationId xmlns:p14="http://schemas.microsoft.com/office/powerpoint/2010/main" val="32142411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xmlns=""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xmlns="" id="{30E32300-4D7B-BE47-A590-8F82E7F80CCF}"/>
              </a:ext>
            </a:extLst>
          </p:cNvPr>
          <p:cNvSpPr/>
          <p:nvPr/>
        </p:nvSpPr>
        <p:spPr>
          <a:xfrm>
            <a:off x="160320" y="1837570"/>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Azure Resource Group</a:t>
            </a:r>
          </a:p>
        </p:txBody>
      </p:sp>
      <p:sp>
        <p:nvSpPr>
          <p:cNvPr id="6" name="Rectangle 5">
            <a:extLst>
              <a:ext uri="{FF2B5EF4-FFF2-40B4-BE49-F238E27FC236}">
                <a16:creationId xmlns:a16="http://schemas.microsoft.com/office/drawing/2014/main" xmlns="" id="{BC8DBD00-69AE-7945-8B02-8BD0AB6AF4BB}"/>
              </a:ext>
            </a:extLst>
          </p:cNvPr>
          <p:cNvSpPr/>
          <p:nvPr/>
        </p:nvSpPr>
        <p:spPr>
          <a:xfrm>
            <a:off x="160320" y="2551079"/>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Create Azure Virtual Network</a:t>
            </a:r>
          </a:p>
        </p:txBody>
      </p:sp>
      <p:sp>
        <p:nvSpPr>
          <p:cNvPr id="7" name="Rectangle 6">
            <a:extLst>
              <a:ext uri="{FF2B5EF4-FFF2-40B4-BE49-F238E27FC236}">
                <a16:creationId xmlns:a16="http://schemas.microsoft.com/office/drawing/2014/main" xmlns="" id="{34200AD7-2CB9-2441-89AC-8F58963569A9}"/>
              </a:ext>
            </a:extLst>
          </p:cNvPr>
          <p:cNvSpPr/>
          <p:nvPr/>
        </p:nvSpPr>
        <p:spPr>
          <a:xfrm>
            <a:off x="160320" y="3264588"/>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Azure Subnet</a:t>
            </a:r>
          </a:p>
        </p:txBody>
      </p:sp>
      <p:sp>
        <p:nvSpPr>
          <p:cNvPr id="8" name="Rectangle 7">
            <a:extLst>
              <a:ext uri="{FF2B5EF4-FFF2-40B4-BE49-F238E27FC236}">
                <a16:creationId xmlns:a16="http://schemas.microsoft.com/office/drawing/2014/main" xmlns="" id="{1C2C8864-517D-1F4F-85C7-E8818DAF8E61}"/>
              </a:ext>
            </a:extLst>
          </p:cNvPr>
          <p:cNvSpPr/>
          <p:nvPr/>
        </p:nvSpPr>
        <p:spPr>
          <a:xfrm>
            <a:off x="160320" y="4016439"/>
            <a:ext cx="5995818"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Azure Public IP</a:t>
            </a:r>
          </a:p>
        </p:txBody>
      </p:sp>
      <p:sp>
        <p:nvSpPr>
          <p:cNvPr id="9" name="Rectangle 8">
            <a:extLst>
              <a:ext uri="{FF2B5EF4-FFF2-40B4-BE49-F238E27FC236}">
                <a16:creationId xmlns:a16="http://schemas.microsoft.com/office/drawing/2014/main" xmlns="" id="{A6F71784-6FB8-394D-98DC-C8D6AB93893E}"/>
              </a:ext>
            </a:extLst>
          </p:cNvPr>
          <p:cNvSpPr/>
          <p:nvPr/>
        </p:nvSpPr>
        <p:spPr>
          <a:xfrm>
            <a:off x="160320" y="4729948"/>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Create Azure Network Interface</a:t>
            </a:r>
          </a:p>
        </p:txBody>
      </p:sp>
      <p:sp>
        <p:nvSpPr>
          <p:cNvPr id="11" name="Rectangle 10">
            <a:extLst>
              <a:ext uri="{FF2B5EF4-FFF2-40B4-BE49-F238E27FC236}">
                <a16:creationId xmlns:a16="http://schemas.microsoft.com/office/drawing/2014/main" xmlns="" id="{E86AFC62-FB0D-2046-A30A-3DD55219D972}"/>
              </a:ext>
            </a:extLst>
          </p:cNvPr>
          <p:cNvSpPr/>
          <p:nvPr/>
        </p:nvSpPr>
        <p:spPr>
          <a:xfrm>
            <a:off x="160320" y="1063221"/>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Random String Resource</a:t>
            </a:r>
          </a:p>
        </p:txBody>
      </p:sp>
      <p:sp>
        <p:nvSpPr>
          <p:cNvPr id="13" name="Oval 12">
            <a:extLst>
              <a:ext uri="{FF2B5EF4-FFF2-40B4-BE49-F238E27FC236}">
                <a16:creationId xmlns:a16="http://schemas.microsoft.com/office/drawing/2014/main" xmlns="" id="{68B543EF-E50B-F649-838D-9CED34B826EB}"/>
              </a:ext>
            </a:extLst>
          </p:cNvPr>
          <p:cNvSpPr/>
          <p:nvPr/>
        </p:nvSpPr>
        <p:spPr>
          <a:xfrm>
            <a:off x="783872" y="5327254"/>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Resource-5: Create Azure Public IP only after VNET and Subnet got created using </a:t>
            </a:r>
            <a:r>
              <a:rPr lang="en-US" dirty="0" err="1">
                <a:solidFill>
                  <a:srgbClr val="FFFF00"/>
                </a:solidFill>
              </a:rPr>
              <a:t>depends_on</a:t>
            </a:r>
            <a:endParaRPr lang="en-IN" dirty="0">
              <a:solidFill>
                <a:srgbClr val="FFFF00"/>
              </a:solidFill>
            </a:endParaRPr>
          </a:p>
        </p:txBody>
      </p:sp>
      <p:pic>
        <p:nvPicPr>
          <p:cNvPr id="27" name="Picture 26">
            <a:extLst>
              <a:ext uri="{FF2B5EF4-FFF2-40B4-BE49-F238E27FC236}">
                <a16:creationId xmlns:a16="http://schemas.microsoft.com/office/drawing/2014/main" xmlns="" id="{BCF32FA2-476C-814E-8B8A-C4903F12FC0E}"/>
              </a:ext>
            </a:extLst>
          </p:cNvPr>
          <p:cNvPicPr>
            <a:picLocks noChangeAspect="1"/>
          </p:cNvPicPr>
          <p:nvPr/>
        </p:nvPicPr>
        <p:blipFill>
          <a:blip r:embed="rId2"/>
          <a:stretch>
            <a:fillRect/>
          </a:stretch>
        </p:blipFill>
        <p:spPr>
          <a:xfrm>
            <a:off x="6664864" y="1068099"/>
            <a:ext cx="7815442" cy="5054909"/>
          </a:xfrm>
          <a:prstGeom prst="rect">
            <a:avLst/>
          </a:prstGeom>
        </p:spPr>
      </p:pic>
      <p:sp>
        <p:nvSpPr>
          <p:cNvPr id="28" name="Rectangle 27">
            <a:extLst>
              <a:ext uri="{FF2B5EF4-FFF2-40B4-BE49-F238E27FC236}">
                <a16:creationId xmlns:a16="http://schemas.microsoft.com/office/drawing/2014/main" xmlns="" id="{86680DBA-287D-D843-8A3A-F455401373AF}"/>
              </a:ext>
            </a:extLst>
          </p:cNvPr>
          <p:cNvSpPr/>
          <p:nvPr/>
        </p:nvSpPr>
        <p:spPr>
          <a:xfrm>
            <a:off x="6817489" y="1974831"/>
            <a:ext cx="4641448" cy="125262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xmlns="" id="{E2A31DB8-54F1-244C-9290-8C91C369138A}"/>
              </a:ext>
            </a:extLst>
          </p:cNvPr>
          <p:cNvCxnSpPr>
            <a:stCxn id="13" idx="6"/>
            <a:endCxn id="28" idx="1"/>
          </p:cNvCxnSpPr>
          <p:nvPr/>
        </p:nvCxnSpPr>
        <p:spPr>
          <a:xfrm flipV="1">
            <a:off x="4742809" y="2601146"/>
            <a:ext cx="2074680" cy="3805789"/>
          </a:xfrm>
          <a:prstGeom prst="bentConnector3">
            <a:avLst>
              <a:gd name="adj1" fmla="val 75106"/>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E2BB5A58-3BA9-9F47-B1F2-E73A5C9EE37C}"/>
              </a:ext>
            </a:extLst>
          </p:cNvPr>
          <p:cNvSpPr/>
          <p:nvPr/>
        </p:nvSpPr>
        <p:spPr>
          <a:xfrm>
            <a:off x="6950506" y="6406934"/>
            <a:ext cx="7396782" cy="10796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3" grpId="0" animBg="1"/>
      <p:bldP spid="28" grpId="0" animBg="1"/>
      <p:bldP spid="32"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3070513" y="184212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3637" y="2041416"/>
            <a:ext cx="4146763" cy="41467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9F88ADB2-7233-A047-84F5-82A5273F4943}"/>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957255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xmlns=""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endParaRPr lang="en-US" dirty="0">
              <a:solidFill>
                <a:srgbClr val="FF0000"/>
              </a:solidFill>
            </a:endParaRPr>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xmlns="" id="{6D7EE246-31D1-A74B-B8B4-ABB28FF3791D}"/>
              </a:ext>
            </a:extLst>
          </p:cNvPr>
          <p:cNvSpPr/>
          <p:nvPr/>
        </p:nvSpPr>
        <p:spPr>
          <a:xfrm>
            <a:off x="3044535" y="7055427"/>
            <a:ext cx="9029701"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3" name="Graphic 12" descr="Comment Important with solid fill">
            <a:extLst>
              <a:ext uri="{FF2B5EF4-FFF2-40B4-BE49-F238E27FC236}">
                <a16:creationId xmlns:a16="http://schemas.microsoft.com/office/drawing/2014/main" xmlns="" id="{670CE90A-22B9-5F48-9572-5AFA45F9E2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858000" y="6219701"/>
            <a:ext cx="914400" cy="914400"/>
          </a:xfrm>
          <a:prstGeom prst="rect">
            <a:avLst/>
          </a:prstGeom>
        </p:spPr>
      </p:pic>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04C6C98C-6D06-8942-8337-B557F997B81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xmlns="" id="{30E32300-4D7B-BE47-A590-8F82E7F80CCF}"/>
              </a:ext>
            </a:extLst>
          </p:cNvPr>
          <p:cNvSpPr/>
          <p:nvPr/>
        </p:nvSpPr>
        <p:spPr>
          <a:xfrm>
            <a:off x="226060" y="1039883"/>
            <a:ext cx="13924057" cy="763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 Resource-1: Use Meta-Argument </a:t>
            </a:r>
            <a:r>
              <a:rPr lang="en-IN" sz="2600" dirty="0">
                <a:solidFill>
                  <a:srgbClr val="FFFF00"/>
                </a:solidFill>
              </a:rPr>
              <a:t>Count</a:t>
            </a:r>
            <a:r>
              <a:rPr lang="en-IN" sz="2600" dirty="0"/>
              <a:t> to create </a:t>
            </a:r>
            <a:r>
              <a:rPr lang="en-IN" sz="2600" dirty="0">
                <a:solidFill>
                  <a:srgbClr val="FFFF00"/>
                </a:solidFill>
              </a:rPr>
              <a:t>multiple</a:t>
            </a:r>
            <a:r>
              <a:rPr lang="en-IN" sz="2600" dirty="0"/>
              <a:t> Resource Groups using </a:t>
            </a:r>
            <a:r>
              <a:rPr lang="en-IN" sz="2600" dirty="0">
                <a:solidFill>
                  <a:srgbClr val="FFFF00"/>
                </a:solidFill>
              </a:rPr>
              <a:t>single</a:t>
            </a:r>
            <a:r>
              <a:rPr lang="en-IN" sz="2600" dirty="0"/>
              <a:t> Resource</a:t>
            </a:r>
          </a:p>
        </p:txBody>
      </p:sp>
      <p:sp>
        <p:nvSpPr>
          <p:cNvPr id="16" name="Rectangle 15">
            <a:extLst>
              <a:ext uri="{FF2B5EF4-FFF2-40B4-BE49-F238E27FC236}">
                <a16:creationId xmlns:a16="http://schemas.microsoft.com/office/drawing/2014/main" xmlns="" id="{F56C2D32-6F82-BE43-A42D-F83B96384157}"/>
              </a:ext>
            </a:extLst>
          </p:cNvPr>
          <p:cNvSpPr/>
          <p:nvPr/>
        </p:nvSpPr>
        <p:spPr>
          <a:xfrm>
            <a:off x="11365353" y="2189249"/>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xmlns="" id="{6481D565-6C9C-404F-8604-FE190507E37C}"/>
              </a:ext>
            </a:extLst>
          </p:cNvPr>
          <p:cNvSpPr/>
          <p:nvPr/>
        </p:nvSpPr>
        <p:spPr>
          <a:xfrm>
            <a:off x="11365353" y="2950976"/>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sp>
        <p:nvSpPr>
          <p:cNvPr id="18" name="Rectangle 17">
            <a:extLst>
              <a:ext uri="{FF2B5EF4-FFF2-40B4-BE49-F238E27FC236}">
                <a16:creationId xmlns:a16="http://schemas.microsoft.com/office/drawing/2014/main" xmlns="" id="{7C0EA8F7-4E11-4A43-8C78-D32181534F10}"/>
              </a:ext>
            </a:extLst>
          </p:cNvPr>
          <p:cNvSpPr/>
          <p:nvPr/>
        </p:nvSpPr>
        <p:spPr>
          <a:xfrm>
            <a:off x="7837428" y="528322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[0]</a:t>
            </a:r>
          </a:p>
        </p:txBody>
      </p:sp>
      <p:sp>
        <p:nvSpPr>
          <p:cNvPr id="19" name="Rectangle 18">
            <a:extLst>
              <a:ext uri="{FF2B5EF4-FFF2-40B4-BE49-F238E27FC236}">
                <a16:creationId xmlns:a16="http://schemas.microsoft.com/office/drawing/2014/main" xmlns="" id="{FC40C147-A3B9-5849-AF1B-5F97C41B9F25}"/>
              </a:ext>
            </a:extLst>
          </p:cNvPr>
          <p:cNvSpPr/>
          <p:nvPr/>
        </p:nvSpPr>
        <p:spPr>
          <a:xfrm>
            <a:off x="7837428" y="6054251"/>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[1]</a:t>
            </a:r>
          </a:p>
        </p:txBody>
      </p:sp>
      <p:sp>
        <p:nvSpPr>
          <p:cNvPr id="20" name="Rectangle 19">
            <a:extLst>
              <a:ext uri="{FF2B5EF4-FFF2-40B4-BE49-F238E27FC236}">
                <a16:creationId xmlns:a16="http://schemas.microsoft.com/office/drawing/2014/main" xmlns="" id="{F024AE3E-A5C7-E042-AEA1-B41148FAEB49}"/>
              </a:ext>
            </a:extLst>
          </p:cNvPr>
          <p:cNvSpPr/>
          <p:nvPr/>
        </p:nvSpPr>
        <p:spPr>
          <a:xfrm>
            <a:off x="7837428" y="6825273"/>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[2]</a:t>
            </a:r>
          </a:p>
        </p:txBody>
      </p:sp>
      <p:pic>
        <p:nvPicPr>
          <p:cNvPr id="7" name="Picture 6">
            <a:extLst>
              <a:ext uri="{FF2B5EF4-FFF2-40B4-BE49-F238E27FC236}">
                <a16:creationId xmlns:a16="http://schemas.microsoft.com/office/drawing/2014/main" xmlns="" id="{422A504C-64CD-6C40-8703-A764A2FFAAF3}"/>
              </a:ext>
            </a:extLst>
          </p:cNvPr>
          <p:cNvPicPr>
            <a:picLocks noChangeAspect="1"/>
          </p:cNvPicPr>
          <p:nvPr/>
        </p:nvPicPr>
        <p:blipFill>
          <a:blip r:embed="rId2"/>
          <a:stretch>
            <a:fillRect/>
          </a:stretch>
        </p:blipFill>
        <p:spPr>
          <a:xfrm>
            <a:off x="226060" y="1884700"/>
            <a:ext cx="9423400" cy="3251200"/>
          </a:xfrm>
          <a:prstGeom prst="rect">
            <a:avLst/>
          </a:prstGeom>
        </p:spPr>
      </p:pic>
      <p:sp>
        <p:nvSpPr>
          <p:cNvPr id="8" name="Rectangle 7">
            <a:extLst>
              <a:ext uri="{FF2B5EF4-FFF2-40B4-BE49-F238E27FC236}">
                <a16:creationId xmlns:a16="http://schemas.microsoft.com/office/drawing/2014/main" xmlns="" id="{8FB62329-1EA3-4A40-B6E5-3E6B1D1DCDDA}"/>
              </a:ext>
            </a:extLst>
          </p:cNvPr>
          <p:cNvSpPr/>
          <p:nvPr/>
        </p:nvSpPr>
        <p:spPr>
          <a:xfrm>
            <a:off x="717630" y="2941662"/>
            <a:ext cx="2210765"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7484F346-C349-6D43-81A6-DF316E34B9A6}"/>
              </a:ext>
            </a:extLst>
          </p:cNvPr>
          <p:cNvSpPr/>
          <p:nvPr/>
        </p:nvSpPr>
        <p:spPr>
          <a:xfrm>
            <a:off x="717630" y="3526805"/>
            <a:ext cx="6370444"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xmlns="" id="{C1F233FF-57BF-9143-90B2-36EA3B634A0C}"/>
              </a:ext>
            </a:extLst>
          </p:cNvPr>
          <p:cNvCxnSpPr>
            <a:stCxn id="16" idx="1"/>
            <a:endCxn id="8" idx="3"/>
          </p:cNvCxnSpPr>
          <p:nvPr/>
        </p:nvCxnSpPr>
        <p:spPr>
          <a:xfrm flipH="1">
            <a:off x="2928395" y="2469804"/>
            <a:ext cx="8436958" cy="71724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F400FD0F-1CAD-4644-A3EF-998D4B495E02}"/>
              </a:ext>
            </a:extLst>
          </p:cNvPr>
          <p:cNvCxnSpPr>
            <a:endCxn id="24" idx="3"/>
          </p:cNvCxnSpPr>
          <p:nvPr/>
        </p:nvCxnSpPr>
        <p:spPr>
          <a:xfrm flipH="1">
            <a:off x="7088074" y="3231530"/>
            <a:ext cx="4277279" cy="54065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BF99949E-3996-7443-BDFD-A050EE2FE0CD}"/>
              </a:ext>
            </a:extLst>
          </p:cNvPr>
          <p:cNvSpPr/>
          <p:nvPr/>
        </p:nvSpPr>
        <p:spPr>
          <a:xfrm>
            <a:off x="1005840" y="604096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t>myrg</a:t>
            </a:r>
            <a:endParaRPr lang="en-IN" dirty="0"/>
          </a:p>
        </p:txBody>
      </p:sp>
      <p:cxnSp>
        <p:nvCxnSpPr>
          <p:cNvPr id="17" name="Straight Arrow Connector 16">
            <a:extLst>
              <a:ext uri="{FF2B5EF4-FFF2-40B4-BE49-F238E27FC236}">
                <a16:creationId xmlns:a16="http://schemas.microsoft.com/office/drawing/2014/main" xmlns="" id="{4C49A124-70B9-7042-B086-ACBA45B8EC23}"/>
              </a:ext>
            </a:extLst>
          </p:cNvPr>
          <p:cNvCxnSpPr>
            <a:stCxn id="28" idx="3"/>
            <a:endCxn id="18" idx="1"/>
          </p:cNvCxnSpPr>
          <p:nvPr/>
        </p:nvCxnSpPr>
        <p:spPr>
          <a:xfrm flipV="1">
            <a:off x="5240808" y="5543002"/>
            <a:ext cx="2596620" cy="75774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E0CCC08-36DF-CE41-BB59-D81655D8DC5C}"/>
              </a:ext>
            </a:extLst>
          </p:cNvPr>
          <p:cNvCxnSpPr>
            <a:stCxn id="28" idx="3"/>
            <a:endCxn id="19" idx="1"/>
          </p:cNvCxnSpPr>
          <p:nvPr/>
        </p:nvCxnSpPr>
        <p:spPr>
          <a:xfrm>
            <a:off x="5240808" y="6300742"/>
            <a:ext cx="2596620" cy="132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9DFA25A1-3E79-9342-A934-C45391F749F6}"/>
              </a:ext>
            </a:extLst>
          </p:cNvPr>
          <p:cNvCxnSpPr>
            <a:stCxn id="28" idx="3"/>
            <a:endCxn id="20" idx="1"/>
          </p:cNvCxnSpPr>
          <p:nvPr/>
        </p:nvCxnSpPr>
        <p:spPr>
          <a:xfrm>
            <a:off x="5240808" y="6300742"/>
            <a:ext cx="2596620" cy="7843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xmlns="" id="{D64E7A26-C4D0-6743-86B9-DF13E3FC6F12}"/>
              </a:ext>
            </a:extLst>
          </p:cNvPr>
          <p:cNvSpPr/>
          <p:nvPr/>
        </p:nvSpPr>
        <p:spPr>
          <a:xfrm>
            <a:off x="12072396" y="4998818"/>
            <a:ext cx="685339" cy="2575101"/>
          </a:xfrm>
          <a:prstGeom prst="rightBrace">
            <a:avLst/>
          </a:prstGeom>
          <a:ln w="476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xmlns="" id="{86D7D0F2-5CE2-B44A-9A3E-9EB24171572C}"/>
              </a:ext>
            </a:extLst>
          </p:cNvPr>
          <p:cNvSpPr txBox="1"/>
          <p:nvPr/>
        </p:nvSpPr>
        <p:spPr>
          <a:xfrm>
            <a:off x="12757735" y="5901647"/>
            <a:ext cx="1319528" cy="769441"/>
          </a:xfrm>
          <a:prstGeom prst="rect">
            <a:avLst/>
          </a:prstGeom>
          <a:noFill/>
        </p:spPr>
        <p:txBody>
          <a:bodyPr wrap="none" rtlCol="0">
            <a:spAutoFit/>
          </a:bodyPr>
          <a:lstStyle/>
          <a:p>
            <a:r>
              <a:rPr lang="en-US" b="1" dirty="0">
                <a:solidFill>
                  <a:srgbClr val="7030A0"/>
                </a:solidFill>
              </a:rPr>
              <a:t>Resource</a:t>
            </a:r>
            <a:r>
              <a:rPr lang="en-US" b="1" dirty="0">
                <a:solidFill>
                  <a:schemeClr val="accent3">
                    <a:lumMod val="75000"/>
                  </a:schemeClr>
                </a:solidFill>
              </a:rPr>
              <a:t> </a:t>
            </a:r>
          </a:p>
          <a:p>
            <a:r>
              <a:rPr lang="en-US" b="1" dirty="0">
                <a:solidFill>
                  <a:srgbClr val="7030A0"/>
                </a:solidFill>
              </a:rPr>
              <a:t>Instances</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par>
                                <p:cTn id="45" presetID="2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down)">
                                      <p:cBhvr>
                                        <p:cTn id="64" dur="500"/>
                                        <p:tgtEl>
                                          <p:spTgt spid="4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1" grpId="0" animBg="1"/>
      <p:bldP spid="18" grpId="0" animBg="1"/>
      <p:bldP spid="19" grpId="0" animBg="1"/>
      <p:bldP spid="20" grpId="0" animBg="1"/>
      <p:bldP spid="8" grpId="0" animBg="1"/>
      <p:bldP spid="24" grpId="0" animBg="1"/>
      <p:bldP spid="28" grpId="0" animBg="1"/>
      <p:bldP spid="41" grpId="0" animBg="1"/>
      <p:bldP spid="42" grpId="0"/>
    </p:bld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r>
              <a:rPr lang="en-US" sz="7000" b="1" dirty="0">
                <a:solidFill>
                  <a:srgbClr val="0070C0"/>
                </a:solidFill>
              </a:rPr>
              <a:t> with Maps</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3183243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CF39F1B7-8B18-4949-9BC3-209CB388601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xmlns=""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xmlns=""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xmlns=""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xmlns=""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xmlns=""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r>
              <a:rPr lang="en-IN" dirty="0"/>
              <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”myapp1"</a:t>
            </a:r>
          </a:p>
          <a:p>
            <a:r>
              <a:rPr lang="en-US" dirty="0">
                <a:solidFill>
                  <a:srgbClr val="FFFF00"/>
                </a:solidFill>
              </a:rPr>
              <a:t>}</a:t>
            </a:r>
            <a:r>
              <a:rPr lang="en-US" dirty="0"/>
              <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myapp1</a:t>
            </a:r>
          </a:p>
        </p:txBody>
      </p:sp>
      <p:sp>
        <p:nvSpPr>
          <p:cNvPr id="10" name="Rectangle 9">
            <a:extLst>
              <a:ext uri="{FF2B5EF4-FFF2-40B4-BE49-F238E27FC236}">
                <a16:creationId xmlns:a16="http://schemas.microsoft.com/office/drawing/2014/main" xmlns=""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xmlns=""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xmlns=""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2" name="Graphic 11" descr="Comment Important with solid fill">
            <a:extLst>
              <a:ext uri="{FF2B5EF4-FFF2-40B4-BE49-F238E27FC236}">
                <a16:creationId xmlns:a16="http://schemas.microsoft.com/office/drawing/2014/main" xmlns="" id="{E3461B2B-7E34-894B-AF76-E86B982B862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051964" y="572822"/>
            <a:ext cx="914400" cy="914400"/>
          </a:xfrm>
          <a:prstGeom prst="rect">
            <a:avLst/>
          </a:prstGeom>
        </p:spPr>
      </p:pic>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xmlns="" id="{9D601882-06FD-B34F-A676-4B7A0CAA9A01}"/>
              </a:ext>
            </a:extLst>
          </p:cNvPr>
          <p:cNvSpPr/>
          <p:nvPr/>
        </p:nvSpPr>
        <p:spPr>
          <a:xfrm>
            <a:off x="169957" y="802276"/>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 Resource-1: Use Meta-Argument </a:t>
            </a:r>
            <a:r>
              <a:rPr lang="en-IN" sz="3000" dirty="0" err="1">
                <a:solidFill>
                  <a:srgbClr val="FFFF00"/>
                </a:solidFill>
              </a:rPr>
              <a:t>for_each</a:t>
            </a:r>
            <a:r>
              <a:rPr lang="en-IN" sz="3000" dirty="0">
                <a:solidFill>
                  <a:srgbClr val="FFFF00"/>
                </a:solidFill>
              </a:rPr>
              <a:t> with Maps</a:t>
            </a:r>
            <a:r>
              <a:rPr lang="en-IN" sz="3000" dirty="0"/>
              <a:t> to create </a:t>
            </a:r>
            <a:r>
              <a:rPr lang="en-IN" sz="3000" dirty="0">
                <a:solidFill>
                  <a:srgbClr val="FFFF00"/>
                </a:solidFill>
              </a:rPr>
              <a:t>multiple Resource Groups </a:t>
            </a:r>
            <a:r>
              <a:rPr lang="en-IN" sz="3000" dirty="0"/>
              <a:t>using </a:t>
            </a:r>
            <a:r>
              <a:rPr lang="en-IN" sz="3000" dirty="0">
                <a:solidFill>
                  <a:srgbClr val="FFFF00"/>
                </a:solidFill>
              </a:rPr>
              <a:t>single</a:t>
            </a:r>
            <a:r>
              <a:rPr lang="en-IN" sz="3000" dirty="0"/>
              <a:t> Resource</a:t>
            </a:r>
          </a:p>
        </p:txBody>
      </p:sp>
      <p:sp>
        <p:nvSpPr>
          <p:cNvPr id="10" name="Rectangle 9">
            <a:extLst>
              <a:ext uri="{FF2B5EF4-FFF2-40B4-BE49-F238E27FC236}">
                <a16:creationId xmlns:a16="http://schemas.microsoft.com/office/drawing/2014/main" xmlns="" id="{76E947C4-4AC0-654C-858A-06594DD3B593}"/>
              </a:ext>
            </a:extLst>
          </p:cNvPr>
          <p:cNvSpPr/>
          <p:nvPr/>
        </p:nvSpPr>
        <p:spPr>
          <a:xfrm>
            <a:off x="144082" y="3667991"/>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xmlns="" id="{352A4EFF-2C0C-284F-83F1-9B045AF46F46}"/>
              </a:ext>
            </a:extLst>
          </p:cNvPr>
          <p:cNvSpPr/>
          <p:nvPr/>
        </p:nvSpPr>
        <p:spPr>
          <a:xfrm>
            <a:off x="144082" y="468858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xmlns="" id="{41E5F055-06A3-E14C-8E96-18C97A253C3D}"/>
              </a:ext>
            </a:extLst>
          </p:cNvPr>
          <p:cNvSpPr/>
          <p:nvPr/>
        </p:nvSpPr>
        <p:spPr>
          <a:xfrm>
            <a:off x="144081" y="575364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solidFill>
                  <a:schemeClr val="bg1"/>
                </a:solidFill>
              </a:rPr>
              <a:t>for Resource Group Location</a:t>
            </a:r>
          </a:p>
        </p:txBody>
      </p:sp>
      <p:pic>
        <p:nvPicPr>
          <p:cNvPr id="3" name="Picture 2">
            <a:extLst>
              <a:ext uri="{FF2B5EF4-FFF2-40B4-BE49-F238E27FC236}">
                <a16:creationId xmlns:a16="http://schemas.microsoft.com/office/drawing/2014/main" xmlns="" id="{419E5F8E-98C6-CD48-A276-F538E2E1C46A}"/>
              </a:ext>
            </a:extLst>
          </p:cNvPr>
          <p:cNvPicPr>
            <a:picLocks noChangeAspect="1"/>
          </p:cNvPicPr>
          <p:nvPr/>
        </p:nvPicPr>
        <p:blipFill>
          <a:blip r:embed="rId2"/>
          <a:stretch>
            <a:fillRect/>
          </a:stretch>
        </p:blipFill>
        <p:spPr>
          <a:xfrm>
            <a:off x="6473997" y="2462305"/>
            <a:ext cx="7832066" cy="4734463"/>
          </a:xfrm>
          <a:prstGeom prst="rect">
            <a:avLst/>
          </a:prstGeom>
        </p:spPr>
      </p:pic>
      <p:sp>
        <p:nvSpPr>
          <p:cNvPr id="13" name="Rectangle 12">
            <a:extLst>
              <a:ext uri="{FF2B5EF4-FFF2-40B4-BE49-F238E27FC236}">
                <a16:creationId xmlns:a16="http://schemas.microsoft.com/office/drawing/2014/main" xmlns="" id="{FB1AECCF-385F-1A4F-8649-E26BE72669B6}"/>
              </a:ext>
            </a:extLst>
          </p:cNvPr>
          <p:cNvSpPr/>
          <p:nvPr/>
        </p:nvSpPr>
        <p:spPr>
          <a:xfrm>
            <a:off x="6863938" y="3455719"/>
            <a:ext cx="4096987" cy="214943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5CA41680-4A5F-3148-A0EA-0583D0233353}"/>
              </a:ext>
            </a:extLst>
          </p:cNvPr>
          <p:cNvSpPr/>
          <p:nvPr/>
        </p:nvSpPr>
        <p:spPr>
          <a:xfrm>
            <a:off x="6956961" y="5677634"/>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5C83D197-151A-804D-8BA8-1E8A5FA3C399}"/>
              </a:ext>
            </a:extLst>
          </p:cNvPr>
          <p:cNvSpPr/>
          <p:nvPr/>
        </p:nvSpPr>
        <p:spPr>
          <a:xfrm>
            <a:off x="6956960" y="6165665"/>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DE9DE3E7-FB88-9E43-AEE5-446BD7A7E8C0}"/>
              </a:ext>
            </a:extLst>
          </p:cNvPr>
          <p:cNvCxnSpPr>
            <a:stCxn id="10" idx="3"/>
            <a:endCxn id="13" idx="1"/>
          </p:cNvCxnSpPr>
          <p:nvPr/>
        </p:nvCxnSpPr>
        <p:spPr>
          <a:xfrm>
            <a:off x="4462997" y="4114800"/>
            <a:ext cx="2400941" cy="4156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9E05B482-9E2A-F845-9A50-F9F98FFEFB8A}"/>
              </a:ext>
            </a:extLst>
          </p:cNvPr>
          <p:cNvCxnSpPr>
            <a:cxnSpLocks/>
            <a:stCxn id="11" idx="3"/>
            <a:endCxn id="18" idx="1"/>
          </p:cNvCxnSpPr>
          <p:nvPr/>
        </p:nvCxnSpPr>
        <p:spPr>
          <a:xfrm>
            <a:off x="4462998" y="5135392"/>
            <a:ext cx="2493963" cy="750017"/>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3EB4B035-280B-4946-B58F-DFCC70D1D213}"/>
              </a:ext>
            </a:extLst>
          </p:cNvPr>
          <p:cNvCxnSpPr>
            <a:stCxn id="12" idx="3"/>
            <a:endCxn id="19" idx="1"/>
          </p:cNvCxnSpPr>
          <p:nvPr/>
        </p:nvCxnSpPr>
        <p:spPr>
          <a:xfrm>
            <a:off x="4462997" y="6200452"/>
            <a:ext cx="2493963" cy="172988"/>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8" grpId="0" animBg="1"/>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A0A0BD00-D8DC-45C9-9C82-0E8430B96A5E}"/>
              </a:ext>
            </a:extLst>
          </p:cNvPr>
          <p:cNvSpPr>
            <a:spLocks noGrp="1"/>
          </p:cNvSpPr>
          <p:nvPr>
            <p:ph type="ftr" sz="quarter" idx="10"/>
          </p:nvPr>
        </p:nvSpPr>
        <p:spPr/>
        <p:txBody>
          <a:bodyPr/>
          <a:lstStyle/>
          <a:p>
            <a:pPr algn="l"/>
            <a:r>
              <a:rPr lang="en-US"/>
              <a:t>© Kalyan Reddy Daida</a:t>
            </a:r>
            <a:endParaRPr lang="en-GB" dirty="0"/>
          </a:p>
        </p:txBody>
      </p:sp>
      <p:sp>
        <p:nvSpPr>
          <p:cNvPr id="8" name="Content Placeholder 2">
            <a:extLst>
              <a:ext uri="{FF2B5EF4-FFF2-40B4-BE49-F238E27FC236}">
                <a16:creationId xmlns:a16="http://schemas.microsoft.com/office/drawing/2014/main" xmlns=""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with Set of Strings &amp; </a:t>
            </a:r>
            <a:r>
              <a:rPr lang="en-US" sz="6000" b="1" dirty="0" err="1">
                <a:solidFill>
                  <a:srgbClr val="0070C0"/>
                </a:solidFill>
              </a:rPr>
              <a:t>toset</a:t>
            </a:r>
            <a:r>
              <a:rPr lang="en-US" sz="6000" b="1" dirty="0">
                <a:solidFill>
                  <a:srgbClr val="0070C0"/>
                </a:solidFill>
              </a:rPr>
              <a:t> function</a:t>
            </a:r>
          </a:p>
        </p:txBody>
      </p:sp>
      <p:pic>
        <p:nvPicPr>
          <p:cNvPr id="3" name="Picture 2" descr="HashiCorp Terraform">
            <a:extLst>
              <a:ext uri="{FF2B5EF4-FFF2-40B4-BE49-F238E27FC236}">
                <a16:creationId xmlns:a16="http://schemas.microsoft.com/office/drawing/2014/main" xmlns=""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xmlns=""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xmlns=""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xmlns=""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Tree>
    <p:extLst>
      <p:ext uri="{BB962C8B-B14F-4D97-AF65-F5344CB8AC3E}">
        <p14:creationId xmlns:p14="http://schemas.microsoft.com/office/powerpoint/2010/main" val="2677409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xmlns="" id="{B602D58A-FD4D-4D40-96FF-1008922D28A9}"/>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xmlns=""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xmlns="" id="{9D601882-06FD-B34F-A676-4B7A0CAA9A01}"/>
              </a:ext>
            </a:extLst>
          </p:cNvPr>
          <p:cNvSpPr/>
          <p:nvPr/>
        </p:nvSpPr>
        <p:spPr>
          <a:xfrm>
            <a:off x="197794" y="1007415"/>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a:t># Resource-1: Use Meta-Argument </a:t>
            </a:r>
            <a:r>
              <a:rPr lang="en-IN" sz="3200" dirty="0" err="1">
                <a:solidFill>
                  <a:srgbClr val="FFFF00"/>
                </a:solidFill>
              </a:rPr>
              <a:t>for_each</a:t>
            </a:r>
            <a:r>
              <a:rPr lang="en-IN" sz="3200" dirty="0">
                <a:solidFill>
                  <a:srgbClr val="FFFF00"/>
                </a:solidFill>
              </a:rPr>
              <a:t> with Set of Strings</a:t>
            </a:r>
            <a:r>
              <a:rPr lang="en-IN" sz="3200" dirty="0"/>
              <a:t> to create </a:t>
            </a:r>
            <a:r>
              <a:rPr lang="en-IN" sz="3200" dirty="0">
                <a:solidFill>
                  <a:srgbClr val="FFFF00"/>
                </a:solidFill>
              </a:rPr>
              <a:t>multiple</a:t>
            </a:r>
            <a:r>
              <a:rPr lang="en-IN" sz="3200" dirty="0"/>
              <a:t> Resource Groups using </a:t>
            </a:r>
            <a:r>
              <a:rPr lang="en-IN" sz="3200" dirty="0">
                <a:solidFill>
                  <a:srgbClr val="FFFF00"/>
                </a:solidFill>
              </a:rPr>
              <a:t>single</a:t>
            </a:r>
            <a:r>
              <a:rPr lang="en-IN" sz="3200" dirty="0"/>
              <a:t> Resource</a:t>
            </a:r>
          </a:p>
        </p:txBody>
      </p:sp>
      <p:sp>
        <p:nvSpPr>
          <p:cNvPr id="10" name="Rectangle 9">
            <a:extLst>
              <a:ext uri="{FF2B5EF4-FFF2-40B4-BE49-F238E27FC236}">
                <a16:creationId xmlns:a16="http://schemas.microsoft.com/office/drawing/2014/main" xmlns="" id="{76E947C4-4AC0-654C-858A-06594DD3B593}"/>
              </a:ext>
            </a:extLst>
          </p:cNvPr>
          <p:cNvSpPr/>
          <p:nvPr/>
        </p:nvSpPr>
        <p:spPr>
          <a:xfrm>
            <a:off x="197795" y="2706089"/>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Set of Strings </a:t>
            </a:r>
            <a:endParaRPr lang="en-US" dirty="0"/>
          </a:p>
        </p:txBody>
      </p:sp>
      <p:sp>
        <p:nvSpPr>
          <p:cNvPr id="11" name="Rectangle 10">
            <a:extLst>
              <a:ext uri="{FF2B5EF4-FFF2-40B4-BE49-F238E27FC236}">
                <a16:creationId xmlns:a16="http://schemas.microsoft.com/office/drawing/2014/main" xmlns="" id="{352A4EFF-2C0C-284F-83F1-9B045AF46F46}"/>
              </a:ext>
            </a:extLst>
          </p:cNvPr>
          <p:cNvSpPr/>
          <p:nvPr/>
        </p:nvSpPr>
        <p:spPr>
          <a:xfrm>
            <a:off x="197795" y="372668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xmlns="" id="{41E5F055-06A3-E14C-8E96-18C97A253C3D}"/>
              </a:ext>
            </a:extLst>
          </p:cNvPr>
          <p:cNvSpPr/>
          <p:nvPr/>
        </p:nvSpPr>
        <p:spPr>
          <a:xfrm>
            <a:off x="197794" y="479174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solidFill>
                  <a:schemeClr val="bg1"/>
                </a:solidFill>
              </a:rPr>
              <a:t>for Resource Group Location</a:t>
            </a:r>
          </a:p>
        </p:txBody>
      </p:sp>
      <p:pic>
        <p:nvPicPr>
          <p:cNvPr id="6" name="Picture 5">
            <a:extLst>
              <a:ext uri="{FF2B5EF4-FFF2-40B4-BE49-F238E27FC236}">
                <a16:creationId xmlns:a16="http://schemas.microsoft.com/office/drawing/2014/main" xmlns="" id="{22135944-E11C-E148-9904-12B7F6439E55}"/>
              </a:ext>
            </a:extLst>
          </p:cNvPr>
          <p:cNvPicPr>
            <a:picLocks noChangeAspect="1"/>
          </p:cNvPicPr>
          <p:nvPr/>
        </p:nvPicPr>
        <p:blipFill>
          <a:blip r:embed="rId2"/>
          <a:stretch>
            <a:fillRect/>
          </a:stretch>
        </p:blipFill>
        <p:spPr>
          <a:xfrm>
            <a:off x="4937760" y="2475957"/>
            <a:ext cx="9563925" cy="4474111"/>
          </a:xfrm>
          <a:prstGeom prst="rect">
            <a:avLst/>
          </a:prstGeom>
        </p:spPr>
      </p:pic>
      <p:sp>
        <p:nvSpPr>
          <p:cNvPr id="17" name="Rectangle 16">
            <a:extLst>
              <a:ext uri="{FF2B5EF4-FFF2-40B4-BE49-F238E27FC236}">
                <a16:creationId xmlns:a16="http://schemas.microsoft.com/office/drawing/2014/main" xmlns="" id="{F271C3B8-3D14-054C-9E75-30AC466EE51A}"/>
              </a:ext>
            </a:extLst>
          </p:cNvPr>
          <p:cNvSpPr/>
          <p:nvPr/>
        </p:nvSpPr>
        <p:spPr>
          <a:xfrm>
            <a:off x="197794" y="5883555"/>
            <a:ext cx="4318916" cy="6631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err="1"/>
              <a:t>each.key</a:t>
            </a:r>
            <a:r>
              <a:rPr lang="en-US" sz="3500" dirty="0"/>
              <a:t> == </a:t>
            </a:r>
            <a:r>
              <a:rPr lang="en-US" sz="3500" dirty="0" err="1"/>
              <a:t>each.value</a:t>
            </a:r>
            <a:endParaRPr lang="en-US" sz="3500" dirty="0">
              <a:solidFill>
                <a:schemeClr val="bg1"/>
              </a:solidFill>
            </a:endParaRPr>
          </a:p>
        </p:txBody>
      </p:sp>
      <p:sp>
        <p:nvSpPr>
          <p:cNvPr id="7" name="Rectangle 6">
            <a:extLst>
              <a:ext uri="{FF2B5EF4-FFF2-40B4-BE49-F238E27FC236}">
                <a16:creationId xmlns:a16="http://schemas.microsoft.com/office/drawing/2014/main" xmlns="" id="{9EFF4DC2-50E3-1342-95DA-22F28FE74164}"/>
              </a:ext>
            </a:extLst>
          </p:cNvPr>
          <p:cNvSpPr/>
          <p:nvPr/>
        </p:nvSpPr>
        <p:spPr>
          <a:xfrm>
            <a:off x="5325850" y="3296773"/>
            <a:ext cx="878774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A1E24E1D-EA63-ED46-BD83-C14219ECA769}"/>
              </a:ext>
            </a:extLst>
          </p:cNvPr>
          <p:cNvSpPr/>
          <p:nvPr/>
        </p:nvSpPr>
        <p:spPr>
          <a:xfrm>
            <a:off x="5325851" y="3815061"/>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372096F4-EA82-1C4B-A2F2-B62F8A6201CF}"/>
              </a:ext>
            </a:extLst>
          </p:cNvPr>
          <p:cNvSpPr/>
          <p:nvPr/>
        </p:nvSpPr>
        <p:spPr>
          <a:xfrm>
            <a:off x="5325850" y="4333349"/>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xmlns="" id="{2462D245-C418-5041-B012-42B041B62E83}"/>
              </a:ext>
            </a:extLst>
          </p:cNvPr>
          <p:cNvCxnSpPr>
            <a:stCxn id="10" idx="3"/>
            <a:endCxn id="7" idx="1"/>
          </p:cNvCxnSpPr>
          <p:nvPr/>
        </p:nvCxnSpPr>
        <p:spPr>
          <a:xfrm>
            <a:off x="4516710" y="3152898"/>
            <a:ext cx="809140" cy="373071"/>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BD121032-26FE-3C4E-A248-3DA7C9E39464}"/>
              </a:ext>
            </a:extLst>
          </p:cNvPr>
          <p:cNvCxnSpPr>
            <a:stCxn id="11" idx="3"/>
          </p:cNvCxnSpPr>
          <p:nvPr/>
        </p:nvCxnSpPr>
        <p:spPr>
          <a:xfrm flipV="1">
            <a:off x="4516711" y="4060768"/>
            <a:ext cx="809139" cy="11272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88ED1478-4165-D149-8EC2-0105C4D8382B}"/>
              </a:ext>
            </a:extLst>
          </p:cNvPr>
          <p:cNvCxnSpPr>
            <a:stCxn id="12" idx="3"/>
          </p:cNvCxnSpPr>
          <p:nvPr/>
        </p:nvCxnSpPr>
        <p:spPr>
          <a:xfrm flipV="1">
            <a:off x="4516710" y="4569997"/>
            <a:ext cx="809140" cy="668553"/>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86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7" grpId="0" animBg="1"/>
      <p:bldP spid="7" grpId="0" animBg="1"/>
      <p:bldP spid="20" grpId="0" animBg="1"/>
      <p:bldP spid="22" grpId="0" animBg="1"/>
    </p:bldLst>
  </p:timing>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2.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2D375-1062-4EE6-861C-05377A63E4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378650</TotalTime>
  <Words>4659</Words>
  <Application>Microsoft Office PowerPoint</Application>
  <PresentationFormat>Custom</PresentationFormat>
  <Paragraphs>1122</Paragraphs>
  <Slides>121</Slides>
  <Notes>0</Notes>
  <HiddenSlides>0</HiddenSlides>
  <MMClips>0</MMClips>
  <ScaleCrop>false</ScaleCrop>
  <HeadingPairs>
    <vt:vector size="4" baseType="variant">
      <vt:variant>
        <vt:lpstr>Theme</vt:lpstr>
      </vt:variant>
      <vt:variant>
        <vt:i4>1</vt:i4>
      </vt:variant>
      <vt:variant>
        <vt:lpstr>Slide Titles</vt:lpstr>
      </vt:variant>
      <vt:variant>
        <vt:i4>121</vt:i4>
      </vt:variant>
    </vt:vector>
  </HeadingPairs>
  <TitlesOfParts>
    <vt:vector size="122" baseType="lpstr">
      <vt:lpstr>Office Theme</vt:lpstr>
      <vt:lpstr>PowerPoint Presentation</vt:lpstr>
      <vt:lpstr>Terraform Language Basics – Configuration Syntax</vt:lpstr>
      <vt:lpstr>PowerPoint Presentation</vt:lpstr>
      <vt:lpstr>Terraform Providers</vt:lpstr>
      <vt:lpstr>PowerPoint Presentation</vt:lpstr>
      <vt:lpstr>PowerPoint Presentation</vt:lpstr>
      <vt:lpstr>Output Values – 3 Demos</vt:lpstr>
      <vt:lpstr>Terraform Local Values -  2 Demos</vt:lpstr>
      <vt:lpstr>PowerPoint Presentation</vt:lpstr>
      <vt:lpstr>Terraform  State</vt:lpstr>
      <vt:lpstr>Desired &amp; Current Terraform States</vt:lpstr>
      <vt:lpstr>What is Terraform Backend ?</vt:lpstr>
      <vt:lpstr>Local State File</vt:lpstr>
      <vt:lpstr>PowerPoint Presentation</vt:lpstr>
      <vt:lpstr>Terraform Commands – State Perspective</vt:lpstr>
      <vt:lpstr>Terraform Remote State Datasource</vt:lpstr>
      <vt:lpstr>Types of Provisioners</vt:lpstr>
      <vt:lpstr>Terraform Modules</vt:lpstr>
      <vt:lpstr>PowerPoint Presentation</vt:lpstr>
      <vt:lpstr>PowerPoint Presentation</vt:lpstr>
      <vt:lpstr>PowerPoint Presentation</vt:lpstr>
      <vt:lpstr>PowerPoint Presentation</vt:lpstr>
      <vt:lpstr>PowerPoint Presentation</vt:lpstr>
      <vt:lpstr>PowerPoint Presentation</vt:lpstr>
      <vt:lpstr>Terraform Cloud &amp; Sentinel Policies</vt:lpstr>
      <vt:lpstr>PowerPoint Presentation</vt:lpstr>
      <vt:lpstr>PowerPoint Presentation</vt:lpstr>
      <vt:lpstr>Terraform Cloud &amp; Sentinel</vt:lpstr>
      <vt:lpstr>Terraform Cloud</vt:lpstr>
      <vt:lpstr>PowerPoint Presentation</vt:lpstr>
      <vt:lpstr>Additional Terraform Concepts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Practical Example with Step-by-Step Documentation on Github</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PowerPoint Presentation</vt:lpstr>
      <vt:lpstr>Usecase-2: for_each Set of Strings (toset)</vt:lpstr>
      <vt:lpstr>PowerPoint Presentation</vt:lpstr>
      <vt:lpstr>PowerPoint Presentation</vt:lpstr>
      <vt:lpstr>PowerPoint Presentation</vt:lpstr>
      <vt:lpstr>PowerPoint Presentation</vt:lpstr>
      <vt:lpstr>PowerPoint Presentation</vt:lpstr>
      <vt:lpstr>PowerPoint Presentation</vt:lpstr>
      <vt:lpstr>Terraform Variables – Output Values</vt:lpstr>
      <vt:lpstr>Output Values – 3 Demos</vt:lpstr>
      <vt:lpstr>Terraform Variables  Output Values Basics</vt:lpstr>
      <vt:lpstr>Terraform Variables  Output Values Count and Splat Expression</vt:lpstr>
      <vt:lpstr>Terraform Variables Output Values for_each and for loops with Lists</vt:lpstr>
      <vt:lpstr>Terraform Variables Output Values for_each and for loops with Maps</vt:lpstr>
      <vt:lpstr>Terraform Variables Output Values  for_each and for loops with  keys() and values() functions</vt:lpstr>
      <vt:lpstr>Practical Example with Step-by-Step Documentation on Github</vt:lpstr>
      <vt:lpstr>PowerPoint Presentation</vt:lpstr>
      <vt:lpstr>PowerPoint Presentation</vt:lpstr>
      <vt:lpstr>Terraform Variables – Local Values</vt:lpstr>
      <vt:lpstr>Terraform Variables – Local Values</vt:lpstr>
      <vt:lpstr>Practical Example with Step-by-Step Documentation on Github</vt:lpstr>
      <vt:lpstr>PowerPoint Presentation</vt:lpstr>
      <vt:lpstr>Terraform Datasources</vt:lpstr>
      <vt:lpstr>Terraform Datasources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Elastic Beanstalk</dc:title>
  <dc:creator>Stack Simplify</dc:creator>
  <cp:lastModifiedBy>chand</cp:lastModifiedBy>
  <cp:revision>1175</cp:revision>
  <cp:lastPrinted>2021-07-02T11:42:58Z</cp:lastPrinted>
  <dcterms:created xsi:type="dcterms:W3CDTF">2019-11-12T03:20:49Z</dcterms:created>
  <dcterms:modified xsi:type="dcterms:W3CDTF">2024-06-13T13:29:31Z</dcterms:modified>
</cp:coreProperties>
</file>